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72" r:id="rId2"/>
  </p:sldMasterIdLst>
  <p:notesMasterIdLst>
    <p:notesMasterId r:id="rId30"/>
  </p:notesMasterIdLst>
  <p:handoutMasterIdLst>
    <p:handoutMasterId r:id="rId31"/>
  </p:handoutMasterIdLst>
  <p:sldIdLst>
    <p:sldId id="267" r:id="rId3"/>
    <p:sldId id="266" r:id="rId4"/>
    <p:sldId id="297" r:id="rId5"/>
    <p:sldId id="298" r:id="rId6"/>
    <p:sldId id="283" r:id="rId7"/>
    <p:sldId id="286" r:id="rId8"/>
    <p:sldId id="284" r:id="rId9"/>
    <p:sldId id="285" r:id="rId10"/>
    <p:sldId id="274" r:id="rId11"/>
    <p:sldId id="287" r:id="rId12"/>
    <p:sldId id="288" r:id="rId13"/>
    <p:sldId id="275" r:id="rId14"/>
    <p:sldId id="276" r:id="rId15"/>
    <p:sldId id="289" r:id="rId16"/>
    <p:sldId id="290" r:id="rId17"/>
    <p:sldId id="291" r:id="rId18"/>
    <p:sldId id="277" r:id="rId19"/>
    <p:sldId id="278" r:id="rId20"/>
    <p:sldId id="279" r:id="rId21"/>
    <p:sldId id="280" r:id="rId22"/>
    <p:sldId id="293" r:id="rId23"/>
    <p:sldId id="296" r:id="rId24"/>
    <p:sldId id="271" r:id="rId25"/>
    <p:sldId id="272" r:id="rId26"/>
    <p:sldId id="292" r:id="rId27"/>
    <p:sldId id="294" r:id="rId28"/>
    <p:sldId id="295" r:id="rId29"/>
  </p:sldIdLst>
  <p:sldSz cx="12192000" cy="6858000"/>
  <p:notesSz cx="6858000" cy="9144000"/>
  <p:defaultTextStyle>
    <a:defPPr>
      <a:defRPr lang="en-GB"/>
    </a:defPPr>
    <a:lvl1pPr algn="l" defTabSz="457200" rtl="0" eaLnBrk="0" fontAlgn="base" hangingPunct="0">
      <a:spcBef>
        <a:spcPct val="0"/>
      </a:spcBef>
      <a:spcAft>
        <a:spcPct val="0"/>
      </a:spcAft>
      <a:defRPr sz="2400" kern="1200">
        <a:solidFill>
          <a:schemeClr val="tx1"/>
        </a:solidFill>
        <a:latin typeface="Arial" charset="0"/>
        <a:ea typeface="ＭＳ Ｐゴシック" charset="-128"/>
        <a:cs typeface="ＭＳ Ｐゴシック" charset="-128"/>
      </a:defRPr>
    </a:lvl1pPr>
    <a:lvl2pPr marL="457200" algn="l" defTabSz="457200" rtl="0" eaLnBrk="0" fontAlgn="base" hangingPunct="0">
      <a:spcBef>
        <a:spcPct val="0"/>
      </a:spcBef>
      <a:spcAft>
        <a:spcPct val="0"/>
      </a:spcAft>
      <a:defRPr sz="2400" kern="1200">
        <a:solidFill>
          <a:schemeClr val="tx1"/>
        </a:solidFill>
        <a:latin typeface="Arial" charset="0"/>
        <a:ea typeface="ＭＳ Ｐゴシック" charset="-128"/>
        <a:cs typeface="ＭＳ Ｐゴシック" charset="-128"/>
      </a:defRPr>
    </a:lvl2pPr>
    <a:lvl3pPr marL="914400" algn="l" defTabSz="457200" rtl="0" eaLnBrk="0" fontAlgn="base" hangingPunct="0">
      <a:spcBef>
        <a:spcPct val="0"/>
      </a:spcBef>
      <a:spcAft>
        <a:spcPct val="0"/>
      </a:spcAft>
      <a:defRPr sz="2400" kern="1200">
        <a:solidFill>
          <a:schemeClr val="tx1"/>
        </a:solidFill>
        <a:latin typeface="Arial" charset="0"/>
        <a:ea typeface="ＭＳ Ｐゴシック" charset="-128"/>
        <a:cs typeface="ＭＳ Ｐゴシック" charset="-128"/>
      </a:defRPr>
    </a:lvl3pPr>
    <a:lvl4pPr marL="1371600" algn="l" defTabSz="457200" rtl="0" eaLnBrk="0" fontAlgn="base" hangingPunct="0">
      <a:spcBef>
        <a:spcPct val="0"/>
      </a:spcBef>
      <a:spcAft>
        <a:spcPct val="0"/>
      </a:spcAft>
      <a:defRPr sz="2400" kern="1200">
        <a:solidFill>
          <a:schemeClr val="tx1"/>
        </a:solidFill>
        <a:latin typeface="Arial" charset="0"/>
        <a:ea typeface="ＭＳ Ｐゴシック" charset="-128"/>
        <a:cs typeface="ＭＳ Ｐゴシック" charset="-128"/>
      </a:defRPr>
    </a:lvl4pPr>
    <a:lvl5pPr marL="1828800" algn="l" defTabSz="457200" rtl="0" eaLnBrk="0" fontAlgn="base" hangingPunct="0">
      <a:spcBef>
        <a:spcPct val="0"/>
      </a:spcBef>
      <a:spcAft>
        <a:spcPct val="0"/>
      </a:spcAft>
      <a:defRPr sz="2400" kern="1200">
        <a:solidFill>
          <a:schemeClr val="tx1"/>
        </a:solidFill>
        <a:latin typeface="Arial" charset="0"/>
        <a:ea typeface="ＭＳ Ｐゴシック" charset="-128"/>
        <a:cs typeface="ＭＳ Ｐゴシック" charset="-128"/>
      </a:defRPr>
    </a:lvl5pPr>
    <a:lvl6pPr marL="2286000" algn="l" defTabSz="914400" rtl="0" eaLnBrk="1" latinLnBrk="0" hangingPunct="1">
      <a:defRPr sz="2400" kern="1200">
        <a:solidFill>
          <a:schemeClr val="tx1"/>
        </a:solidFill>
        <a:latin typeface="Arial" charset="0"/>
        <a:ea typeface="ＭＳ Ｐゴシック" charset="-128"/>
        <a:cs typeface="ＭＳ Ｐゴシック" charset="-128"/>
      </a:defRPr>
    </a:lvl6pPr>
    <a:lvl7pPr marL="2743200" algn="l" defTabSz="914400" rtl="0" eaLnBrk="1" latinLnBrk="0" hangingPunct="1">
      <a:defRPr sz="2400" kern="1200">
        <a:solidFill>
          <a:schemeClr val="tx1"/>
        </a:solidFill>
        <a:latin typeface="Arial" charset="0"/>
        <a:ea typeface="ＭＳ Ｐゴシック" charset="-128"/>
        <a:cs typeface="ＭＳ Ｐゴシック" charset="-128"/>
      </a:defRPr>
    </a:lvl7pPr>
    <a:lvl8pPr marL="3200400" algn="l" defTabSz="914400" rtl="0" eaLnBrk="1" latinLnBrk="0" hangingPunct="1">
      <a:defRPr sz="2400" kern="1200">
        <a:solidFill>
          <a:schemeClr val="tx1"/>
        </a:solidFill>
        <a:latin typeface="Arial" charset="0"/>
        <a:ea typeface="ＭＳ Ｐゴシック" charset="-128"/>
        <a:cs typeface="ＭＳ Ｐゴシック" charset="-128"/>
      </a:defRPr>
    </a:lvl8pPr>
    <a:lvl9pPr marL="3657600" algn="l" defTabSz="914400" rtl="0" eaLnBrk="1" latinLnBrk="0" hangingPunct="1">
      <a:defRPr sz="2400" kern="1200">
        <a:solidFill>
          <a:schemeClr val="tx1"/>
        </a:solidFill>
        <a:latin typeface="Arial" charset="0"/>
        <a:ea typeface="ＭＳ Ｐゴシック" charset="-128"/>
        <a:cs typeface="ＭＳ Ｐゴシック" charset="-128"/>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026565"/>
    <a:srgbClr val="026464"/>
    <a:srgbClr val="026363"/>
    <a:srgbClr val="026767"/>
    <a:srgbClr val="026666"/>
    <a:srgbClr val="155C5A"/>
    <a:srgbClr val="006666"/>
    <a:srgbClr val="FFC9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938"/>
    <p:restoredTop sz="85364"/>
  </p:normalViewPr>
  <p:slideViewPr>
    <p:cSldViewPr snapToGrid="0" snapToObjects="1">
      <p:cViewPr varScale="1">
        <p:scale>
          <a:sx n="136" d="100"/>
          <a:sy n="136" d="100"/>
        </p:scale>
        <p:origin x="200" y="84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handoutMaster" Target="handoutMasters/handout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eaLnBrk="1" hangingPunct="1">
              <a:defRPr sz="1200">
                <a:ea typeface="ＭＳ Ｐゴシック" charset="0"/>
                <a:cs typeface="ＭＳ Ｐゴシック" charset="0"/>
              </a:defRPr>
            </a:lvl1pPr>
          </a:lstStyle>
          <a:p>
            <a:pPr>
              <a:defRPr/>
            </a:pPr>
            <a:endParaRPr lang="en-GB"/>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eaLnBrk="1" hangingPunct="1">
              <a:defRPr sz="1200" smtClean="0">
                <a:ea typeface="ＭＳ Ｐゴシック" charset="0"/>
                <a:cs typeface="ＭＳ Ｐゴシック" charset="0"/>
              </a:defRPr>
            </a:lvl1pPr>
          </a:lstStyle>
          <a:p>
            <a:pPr>
              <a:defRPr/>
            </a:pPr>
            <a:fld id="{65B12991-0EF8-104D-815D-6DD1264FA606}" type="datetimeFigureOut">
              <a:rPr lang="en-GB"/>
              <a:pPr>
                <a:defRPr/>
              </a:pPr>
              <a:t>27/04/2018</a:t>
            </a:fld>
            <a:endParaRPr lang="en-GB"/>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eaLnBrk="1" hangingPunct="1">
              <a:defRPr sz="1200">
                <a:ea typeface="ＭＳ Ｐゴシック" charset="0"/>
                <a:cs typeface="ＭＳ Ｐゴシック" charset="0"/>
              </a:defRPr>
            </a:lvl1pPr>
          </a:lstStyle>
          <a:p>
            <a:pPr>
              <a:defRPr/>
            </a:pPr>
            <a:endParaRPr lang="en-GB"/>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eaLnBrk="1" hangingPunct="1">
              <a:defRPr sz="1200" smtClean="0">
                <a:ea typeface="ＭＳ Ｐゴシック" charset="0"/>
                <a:cs typeface="ＭＳ Ｐゴシック" charset="0"/>
              </a:defRPr>
            </a:lvl1pPr>
          </a:lstStyle>
          <a:p>
            <a:pPr>
              <a:defRPr/>
            </a:pPr>
            <a:fld id="{1B66863A-3DA3-BB44-A3A6-663BE128A246}" type="slidenum">
              <a:rPr lang="en-GB"/>
              <a:pPr>
                <a:defRPr/>
              </a:pPr>
              <a:t>‹#›</a:t>
            </a:fld>
            <a:endParaRPr lang="en-GB"/>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hangingPunct="1">
              <a:defRPr sz="1200">
                <a:ea typeface="ＭＳ Ｐゴシック" charset="0"/>
                <a:cs typeface="ＭＳ Ｐゴシック" charset="0"/>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eaLnBrk="1" hangingPunct="1">
              <a:defRPr sz="1200">
                <a:ea typeface="ＭＳ Ｐゴシック" charset="0"/>
                <a:cs typeface="ＭＳ Ｐゴシック" charset="0"/>
              </a:defRPr>
            </a:lvl1pPr>
          </a:lstStyle>
          <a:p>
            <a:pPr>
              <a:defRPr/>
            </a:pPr>
            <a:fld id="{F725A696-DEE4-7F4E-875D-C15FB55E6607}" type="datetimeFigureOut">
              <a:rPr lang="en-US"/>
              <a:pPr>
                <a:defRPr/>
              </a:pPr>
              <a:t>4/27/18</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wrap="square" lIns="91440" tIns="45720" rIns="91440" bIns="45720" numCol="1" anchor="t" anchorCtr="0" compatLnSpc="1">
            <a:prstTxWarp prst="textNoShape">
              <a:avLst/>
            </a:prstTxWarp>
          </a:bodyPr>
          <a:lstStyle/>
          <a:p>
            <a:pPr lvl="0"/>
            <a:r>
              <a:rPr lang="en-GB" altLang="x-none"/>
              <a:t>Click to edit Master text styles</a:t>
            </a:r>
          </a:p>
          <a:p>
            <a:pPr lvl="1"/>
            <a:r>
              <a:rPr lang="en-GB" altLang="x-none"/>
              <a:t>Second level</a:t>
            </a:r>
          </a:p>
          <a:p>
            <a:pPr lvl="2"/>
            <a:r>
              <a:rPr lang="en-GB" altLang="x-none"/>
              <a:t>Third level</a:t>
            </a:r>
          </a:p>
          <a:p>
            <a:pPr lvl="3"/>
            <a:r>
              <a:rPr lang="en-GB" altLang="x-none"/>
              <a:t>Fourth level</a:t>
            </a:r>
          </a:p>
          <a:p>
            <a:pPr lvl="4"/>
            <a:r>
              <a:rPr lang="en-GB" altLang="x-none"/>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hangingPunct="1">
              <a:defRPr sz="1200">
                <a:ea typeface="ＭＳ Ｐゴシック" charset="0"/>
                <a:cs typeface="ＭＳ Ｐゴシック" charset="0"/>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eaLnBrk="1" hangingPunct="1">
              <a:defRPr sz="1200">
                <a:ea typeface="ＭＳ Ｐゴシック" charset="0"/>
                <a:cs typeface="ＭＳ Ｐゴシック" charset="0"/>
              </a:defRPr>
            </a:lvl1pPr>
          </a:lstStyle>
          <a:p>
            <a:pPr>
              <a:defRPr/>
            </a:pPr>
            <a:fld id="{8A12FEED-3FAF-D14D-BC46-A9E14BE8E1FA}" type="slidenum">
              <a:rPr lang="en-US"/>
              <a:pPr>
                <a:defRPr/>
              </a:pPr>
              <a:t>‹#›</a:t>
            </a:fld>
            <a:endParaRPr lang="en-US"/>
          </a:p>
        </p:txBody>
      </p:sp>
    </p:spTree>
  </p:cSld>
  <p:clrMap bg1="lt1" tx1="dk1" bg2="lt2" tx2="dk2" accent1="accent1" accent2="accent2" accent3="accent3" accent4="accent4" accent5="accent5" accent6="accent6" hlink="hlink" folHlink="folHlink"/>
  <p:notesStyle>
    <a:lvl1pPr algn="l" defTabSz="457200" rtl="0" eaLnBrk="0" fontAlgn="base" hangingPunct="0">
      <a:spcBef>
        <a:spcPct val="30000"/>
      </a:spcBef>
      <a:spcAft>
        <a:spcPct val="0"/>
      </a:spcAft>
      <a:defRPr sz="1200" kern="1200">
        <a:solidFill>
          <a:schemeClr val="tx1"/>
        </a:solidFill>
        <a:latin typeface="+mn-lt"/>
        <a:ea typeface="ＭＳ Ｐゴシック" charset="0"/>
        <a:cs typeface="ＭＳ Ｐゴシック" charset="0"/>
      </a:defRPr>
    </a:lvl1pPr>
    <a:lvl2pPr marL="457200" algn="l" defTabSz="457200" rtl="0" eaLnBrk="0" fontAlgn="base" hangingPunct="0">
      <a:spcBef>
        <a:spcPct val="30000"/>
      </a:spcBef>
      <a:spcAft>
        <a:spcPct val="0"/>
      </a:spcAft>
      <a:defRPr sz="1200" kern="1200">
        <a:solidFill>
          <a:schemeClr val="tx1"/>
        </a:solidFill>
        <a:latin typeface="+mn-lt"/>
        <a:ea typeface="ＭＳ Ｐゴシック" charset="0"/>
        <a:cs typeface="ＭＳ Ｐゴシック" charset="-128"/>
      </a:defRPr>
    </a:lvl2pPr>
    <a:lvl3pPr marL="914400" algn="l" defTabSz="457200" rtl="0" eaLnBrk="0" fontAlgn="base" hangingPunct="0">
      <a:spcBef>
        <a:spcPct val="30000"/>
      </a:spcBef>
      <a:spcAft>
        <a:spcPct val="0"/>
      </a:spcAft>
      <a:defRPr sz="1200" kern="1200">
        <a:solidFill>
          <a:schemeClr val="tx1"/>
        </a:solidFill>
        <a:latin typeface="+mn-lt"/>
        <a:ea typeface="ＭＳ Ｐゴシック" charset="0"/>
        <a:cs typeface="ＭＳ Ｐゴシック" charset="-128"/>
      </a:defRPr>
    </a:lvl3pPr>
    <a:lvl4pPr marL="1371600" algn="l" defTabSz="457200" rtl="0" eaLnBrk="0" fontAlgn="base" hangingPunct="0">
      <a:spcBef>
        <a:spcPct val="30000"/>
      </a:spcBef>
      <a:spcAft>
        <a:spcPct val="0"/>
      </a:spcAft>
      <a:defRPr sz="1200" kern="1200">
        <a:solidFill>
          <a:schemeClr val="tx1"/>
        </a:solidFill>
        <a:latin typeface="+mn-lt"/>
        <a:ea typeface="ＭＳ Ｐゴシック" charset="0"/>
        <a:cs typeface="ＭＳ Ｐゴシック" charset="-128"/>
      </a:defRPr>
    </a:lvl4pPr>
    <a:lvl5pPr marL="1828800" algn="l" defTabSz="457200" rtl="0" eaLnBrk="0" fontAlgn="base" hangingPunct="0">
      <a:spcBef>
        <a:spcPct val="30000"/>
      </a:spcBef>
      <a:spcAft>
        <a:spcPct val="0"/>
      </a:spcAft>
      <a:defRPr sz="1200" kern="1200">
        <a:solidFill>
          <a:schemeClr val="tx1"/>
        </a:solidFill>
        <a:latin typeface="+mn-lt"/>
        <a:ea typeface="ＭＳ Ｐゴシック" charset="0"/>
        <a:cs typeface="ＭＳ Ｐゴシック" charset="-128"/>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rest.slimsuite.unsw.edu.au/docs&amp;page=cmd:1e"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10"/>
          </p:nvPr>
        </p:nvSpPr>
        <p:spPr/>
        <p:txBody>
          <a:bodyPr/>
          <a:lstStyle/>
          <a:p>
            <a:pPr>
              <a:defRPr/>
            </a:pPr>
            <a:fld id="{8A12FEED-3FAF-D14D-BC46-A9E14BE8E1FA}" type="slidenum">
              <a:rPr lang="en-US" smtClean="0"/>
              <a:pPr>
                <a:defRPr/>
              </a:pPr>
              <a:t>10</a:t>
            </a:fld>
            <a:endParaRPr lang="en-US"/>
          </a:p>
        </p:txBody>
      </p:sp>
    </p:spTree>
    <p:extLst>
      <p:ext uri="{BB962C8B-B14F-4D97-AF65-F5344CB8AC3E}">
        <p14:creationId xmlns:p14="http://schemas.microsoft.com/office/powerpoint/2010/main" val="533689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10"/>
          </p:nvPr>
        </p:nvSpPr>
        <p:spPr/>
        <p:txBody>
          <a:bodyPr/>
          <a:lstStyle/>
          <a:p>
            <a:pPr>
              <a:defRPr/>
            </a:pPr>
            <a:fld id="{8A12FEED-3FAF-D14D-BC46-A9E14BE8E1FA}" type="slidenum">
              <a:rPr lang="en-US" smtClean="0"/>
              <a:pPr>
                <a:defRPr/>
              </a:pPr>
              <a:t>11</a:t>
            </a:fld>
            <a:endParaRPr lang="en-US"/>
          </a:p>
        </p:txBody>
      </p:sp>
    </p:spTree>
    <p:extLst>
      <p:ext uri="{BB962C8B-B14F-4D97-AF65-F5344CB8AC3E}">
        <p14:creationId xmlns:p14="http://schemas.microsoft.com/office/powerpoint/2010/main" val="3353722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ＭＳ Ｐゴシック" charset="0"/>
                <a:cs typeface="ＭＳ Ｐゴシック" charset="0"/>
              </a:rPr>
              <a:t>How many human proteins should contain a domain of interest out of all proteins that interact with a specific viral protein so that we can say with % confidence (p-value) that a viral protein binds that domain.</a:t>
            </a:r>
          </a:p>
          <a:p>
            <a:endParaRPr lang="en-US" dirty="0"/>
          </a:p>
        </p:txBody>
      </p:sp>
      <p:sp>
        <p:nvSpPr>
          <p:cNvPr id="4" name="Slide Number Placeholder 3"/>
          <p:cNvSpPr>
            <a:spLocks noGrp="1"/>
          </p:cNvSpPr>
          <p:nvPr>
            <p:ph type="sldNum" sz="quarter" idx="10"/>
          </p:nvPr>
        </p:nvSpPr>
        <p:spPr/>
        <p:txBody>
          <a:bodyPr/>
          <a:lstStyle/>
          <a:p>
            <a:pPr>
              <a:defRPr/>
            </a:pPr>
            <a:fld id="{8A12FEED-3FAF-D14D-BC46-A9E14BE8E1FA}" type="slidenum">
              <a:rPr lang="en-US" smtClean="0"/>
              <a:pPr>
                <a:defRPr/>
              </a:pPr>
              <a:t>13</a:t>
            </a:fld>
            <a:endParaRPr lang="en-US"/>
          </a:p>
        </p:txBody>
      </p:sp>
    </p:spTree>
    <p:extLst>
      <p:ext uri="{BB962C8B-B14F-4D97-AF65-F5344CB8AC3E}">
        <p14:creationId xmlns:p14="http://schemas.microsoft.com/office/powerpoint/2010/main" val="19157545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ＭＳ Ｐゴシック" charset="0"/>
                <a:cs typeface="ＭＳ Ｐゴシック" charset="0"/>
              </a:rPr>
              <a:t>How many human proteins should contain a domain of interest out of all proteins that interact with a specific viral protein so that we can say with % confidence (p-value) that a viral protein binds that domain.</a:t>
            </a:r>
          </a:p>
          <a:p>
            <a:endParaRPr lang="en-US" dirty="0"/>
          </a:p>
        </p:txBody>
      </p:sp>
      <p:sp>
        <p:nvSpPr>
          <p:cNvPr id="4" name="Slide Number Placeholder 3"/>
          <p:cNvSpPr>
            <a:spLocks noGrp="1"/>
          </p:cNvSpPr>
          <p:nvPr>
            <p:ph type="sldNum" sz="quarter" idx="10"/>
          </p:nvPr>
        </p:nvSpPr>
        <p:spPr/>
        <p:txBody>
          <a:bodyPr/>
          <a:lstStyle/>
          <a:p>
            <a:pPr>
              <a:defRPr/>
            </a:pPr>
            <a:fld id="{8A12FEED-3FAF-D14D-BC46-A9E14BE8E1FA}" type="slidenum">
              <a:rPr lang="en-US" smtClean="0"/>
              <a:pPr>
                <a:defRPr/>
              </a:pPr>
              <a:t>14</a:t>
            </a:fld>
            <a:endParaRPr lang="en-US"/>
          </a:p>
        </p:txBody>
      </p:sp>
    </p:spTree>
    <p:extLst>
      <p:ext uri="{BB962C8B-B14F-4D97-AF65-F5344CB8AC3E}">
        <p14:creationId xmlns:p14="http://schemas.microsoft.com/office/powerpoint/2010/main" val="12991503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ＭＳ Ｐゴシック" charset="0"/>
                <a:cs typeface="ＭＳ Ｐゴシック" charset="0"/>
              </a:rPr>
              <a:t>How many human proteins should contain a domain of interest out of all proteins that interact with a specific viral protein so that we can say with % confidence (p-value) that a viral protein binds that domain.</a:t>
            </a:r>
          </a:p>
          <a:p>
            <a:endParaRPr lang="en-US" dirty="0"/>
          </a:p>
        </p:txBody>
      </p:sp>
      <p:sp>
        <p:nvSpPr>
          <p:cNvPr id="4" name="Slide Number Placeholder 3"/>
          <p:cNvSpPr>
            <a:spLocks noGrp="1"/>
          </p:cNvSpPr>
          <p:nvPr>
            <p:ph type="sldNum" sz="quarter" idx="10"/>
          </p:nvPr>
        </p:nvSpPr>
        <p:spPr/>
        <p:txBody>
          <a:bodyPr/>
          <a:lstStyle/>
          <a:p>
            <a:pPr>
              <a:defRPr/>
            </a:pPr>
            <a:fld id="{8A12FEED-3FAF-D14D-BC46-A9E14BE8E1FA}" type="slidenum">
              <a:rPr lang="en-US" smtClean="0"/>
              <a:pPr>
                <a:defRPr/>
              </a:pPr>
              <a:t>15</a:t>
            </a:fld>
            <a:endParaRPr lang="en-US"/>
          </a:p>
        </p:txBody>
      </p:sp>
    </p:spTree>
    <p:extLst>
      <p:ext uri="{BB962C8B-B14F-4D97-AF65-F5344CB8AC3E}">
        <p14:creationId xmlns:p14="http://schemas.microsoft.com/office/powerpoint/2010/main" val="17372882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ＭＳ Ｐゴシック" charset="0"/>
                <a:cs typeface="ＭＳ Ｐゴシック" charset="0"/>
              </a:rPr>
              <a:t>How many human proteins should contain a domain of interest out of all proteins that interact with a specific viral protein so that we can say with % confidence (p-value) that a viral protein binds that domain.</a:t>
            </a:r>
          </a:p>
          <a:p>
            <a:endParaRPr lang="en-US" dirty="0"/>
          </a:p>
          <a:p>
            <a:r>
              <a:rPr lang="en-US" dirty="0"/>
              <a:t>The description</a:t>
            </a:r>
            <a:r>
              <a:rPr lang="en-US" baseline="0" dirty="0"/>
              <a:t> of the method:</a:t>
            </a:r>
          </a:p>
          <a:p>
            <a:r>
              <a:rPr lang="en-US" sz="1200" kern="1200" dirty="0">
                <a:solidFill>
                  <a:schemeClr val="tx1"/>
                </a:solidFill>
                <a:effectLst/>
                <a:latin typeface="+mn-lt"/>
                <a:ea typeface="ＭＳ Ｐゴシック" charset="0"/>
                <a:cs typeface="ＭＳ Ｐゴシック" charset="0"/>
              </a:rPr>
              <a:t>How many human proteins should contain a domain of interest out of all proteins that interact with a specific viral protein so that we can say with % confidence that a viral protein binds that domain.</a:t>
            </a:r>
          </a:p>
          <a:p>
            <a:pPr rtl="0" fontAlgn="ctr"/>
            <a:r>
              <a:rPr lang="en-US" sz="1200" kern="1200" dirty="0">
                <a:solidFill>
                  <a:schemeClr val="tx1"/>
                </a:solidFill>
                <a:effectLst/>
                <a:latin typeface="+mn-lt"/>
                <a:ea typeface="ＭＳ Ｐゴシック" charset="0"/>
                <a:cs typeface="ＭＳ Ｐゴシック" charset="0"/>
              </a:rPr>
              <a:t>Reflects the association between the total number of human proteins the viral protein interacts with and the fraction of these proteins containing a specific domain (Fisher's exact test doesn't account for this).</a:t>
            </a:r>
          </a:p>
          <a:p>
            <a:pPr rtl="0" fontAlgn="ctr"/>
            <a:r>
              <a:rPr lang="en-US" sz="1200" kern="1200" dirty="0">
                <a:solidFill>
                  <a:schemeClr val="tx1"/>
                </a:solidFill>
                <a:effectLst/>
                <a:latin typeface="+mn-lt"/>
                <a:ea typeface="ＭＳ Ｐゴシック" charset="0"/>
                <a:cs typeface="ＭＳ Ｐゴシック" charset="0"/>
              </a:rPr>
              <a:t>The rationale is that the number of human proteins that should contain a domain of interest for us to say with % confidence that a viral protein binds that domain changes as a viral protein gains more interacting partners. In a viral protein has only one human partner we cannot possibly identify which of the domains in that single protein are mediating interactions. Our ability to identify this domain grows a the degree of viral protein grows.</a:t>
            </a:r>
          </a:p>
          <a:p>
            <a:endParaRPr lang="en-US" dirty="0"/>
          </a:p>
          <a:p>
            <a:endParaRPr lang="en-US" dirty="0"/>
          </a:p>
        </p:txBody>
      </p:sp>
      <p:sp>
        <p:nvSpPr>
          <p:cNvPr id="4" name="Slide Number Placeholder 3"/>
          <p:cNvSpPr>
            <a:spLocks noGrp="1"/>
          </p:cNvSpPr>
          <p:nvPr>
            <p:ph type="sldNum" sz="quarter" idx="10"/>
          </p:nvPr>
        </p:nvSpPr>
        <p:spPr/>
        <p:txBody>
          <a:bodyPr/>
          <a:lstStyle/>
          <a:p>
            <a:pPr>
              <a:defRPr/>
            </a:pPr>
            <a:fld id="{8A12FEED-3FAF-D14D-BC46-A9E14BE8E1FA}" type="slidenum">
              <a:rPr lang="en-US" smtClean="0"/>
              <a:pPr>
                <a:defRPr/>
              </a:pPr>
              <a:t>16</a:t>
            </a:fld>
            <a:endParaRPr lang="en-US"/>
          </a:p>
        </p:txBody>
      </p:sp>
    </p:spTree>
    <p:extLst>
      <p:ext uri="{BB962C8B-B14F-4D97-AF65-F5344CB8AC3E}">
        <p14:creationId xmlns:p14="http://schemas.microsoft.com/office/powerpoint/2010/main" val="20228457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dirty="0">
                <a:effectLst/>
              </a:rPr>
              <a:t>Intrinsically unstructured/disordered proteins have no single well-defined tertiary structure in their native, functional state. Our server recognizes such regions from the amino acid sequence based on the estimated pairwise energy content. The underlying assumption is that globular proteins are composed of amino acids which have the potential to form a large number of favorable interactions, whereas intrinsically unstructured proteins (IUPs) adopt no stable structure because their amino acid composition does not allow sufficient favorable interactions to form.</a:t>
            </a:r>
          </a:p>
          <a:p>
            <a:endParaRPr lang="en-US" dirty="0">
              <a:effectLst/>
            </a:endParaRPr>
          </a:p>
          <a:p>
            <a:r>
              <a:rPr lang="en-US" dirty="0"/>
              <a:t>http://</a:t>
            </a:r>
            <a:r>
              <a:rPr lang="en-US" dirty="0" err="1"/>
              <a:t>rest.slimsuite.unsw.edu.au</a:t>
            </a:r>
            <a:r>
              <a:rPr lang="en-US" dirty="0"/>
              <a:t>/</a:t>
            </a:r>
            <a:r>
              <a:rPr lang="en-US" dirty="0" err="1"/>
              <a:t>docs&amp;page</a:t>
            </a:r>
            <a:r>
              <a:rPr lang="en-US" dirty="0"/>
              <a:t>=</a:t>
            </a:r>
            <a:r>
              <a:rPr lang="en-US" dirty="0" err="1"/>
              <a:t>module:qslimfinder</a:t>
            </a:r>
            <a:endParaRPr lang="en-US" dirty="0"/>
          </a:p>
          <a:p>
            <a:endParaRPr lang="en-US" dirty="0"/>
          </a:p>
          <a:p>
            <a:pPr marL="0" marR="0" indent="0" algn="l" defTabSz="457200" rtl="0" eaLnBrk="0" fontAlgn="base" latinLnBrk="0" hangingPunct="0">
              <a:lnSpc>
                <a:spcPct val="100000"/>
              </a:lnSpc>
              <a:spcBef>
                <a:spcPct val="30000"/>
              </a:spcBef>
              <a:spcAft>
                <a:spcPct val="0"/>
              </a:spcAft>
              <a:buClrTx/>
              <a:buSzTx/>
              <a:buFontTx/>
              <a:buNone/>
              <a:tabLst/>
              <a:defRPr/>
            </a:pPr>
            <a:r>
              <a:rPr lang="en-US" sz="1200" b="0" i="0" kern="1200" dirty="0">
                <a:solidFill>
                  <a:schemeClr val="tx1"/>
                </a:solidFill>
                <a:effectLst/>
                <a:latin typeface="+mn-lt"/>
                <a:ea typeface="ＭＳ Ｐゴシック" charset="0"/>
                <a:cs typeface="ＭＳ Ｐゴシック" charset="0"/>
              </a:rPr>
              <a:t>BLAST e-value threshold for determining relationships [</a:t>
            </a:r>
            <a:r>
              <a:rPr lang="en-US" sz="1200" b="1" u="none" strike="noStrike" kern="1200" dirty="0">
                <a:solidFill>
                  <a:schemeClr val="tx1"/>
                </a:solidFill>
                <a:effectLst/>
                <a:latin typeface="+mn-lt"/>
                <a:ea typeface="ＭＳ Ｐゴシック" charset="0"/>
                <a:cs typeface="ＭＳ Ｐゴシック" charset="0"/>
                <a:hlinkClick r:id="rId3"/>
              </a:rPr>
              <a:t>1e=4</a:t>
            </a:r>
            <a:r>
              <a:rPr lang="en-US" sz="1200" b="0" i="0" kern="1200" dirty="0">
                <a:solidFill>
                  <a:schemeClr val="tx1"/>
                </a:solidFill>
                <a:effectLst/>
                <a:latin typeface="+mn-lt"/>
                <a:ea typeface="ＭＳ Ｐゴシック" charset="0"/>
                <a:cs typeface="ＭＳ Ｐゴシック" charset="0"/>
              </a:rPr>
              <a:t>] and </a:t>
            </a:r>
            <a:r>
              <a:rPr lang="en-US" dirty="0">
                <a:latin typeface="Helvetica Neue" charset="0"/>
                <a:ea typeface="Helvetica Neue" charset="0"/>
                <a:cs typeface="Helvetica Neue" charset="0"/>
              </a:rPr>
              <a:t>grouping</a:t>
            </a:r>
            <a:r>
              <a:rPr lang="en-US" baseline="0" dirty="0">
                <a:latin typeface="Helvetica Neue" charset="0"/>
                <a:ea typeface="Helvetica Neue" charset="0"/>
                <a:cs typeface="Helvetica Neue" charset="0"/>
              </a:rPr>
              <a:t> s</a:t>
            </a:r>
            <a:r>
              <a:rPr lang="en-US" dirty="0">
                <a:latin typeface="Helvetica Neue" charset="0"/>
                <a:ea typeface="Helvetica Neue" charset="0"/>
                <a:cs typeface="Helvetica Neue" charset="0"/>
              </a:rPr>
              <a:t>imilar proteins in clusters</a:t>
            </a:r>
          </a:p>
          <a:p>
            <a:endParaRPr lang="en-US" dirty="0"/>
          </a:p>
        </p:txBody>
      </p:sp>
      <p:sp>
        <p:nvSpPr>
          <p:cNvPr id="4" name="Slide Number Placeholder 3"/>
          <p:cNvSpPr>
            <a:spLocks noGrp="1"/>
          </p:cNvSpPr>
          <p:nvPr>
            <p:ph type="sldNum" sz="quarter" idx="10"/>
          </p:nvPr>
        </p:nvSpPr>
        <p:spPr/>
        <p:txBody>
          <a:bodyPr/>
          <a:lstStyle/>
          <a:p>
            <a:pPr>
              <a:defRPr/>
            </a:pPr>
            <a:fld id="{8A12FEED-3FAF-D14D-BC46-A9E14BE8E1FA}" type="slidenum">
              <a:rPr lang="en-US" smtClean="0"/>
              <a:pPr>
                <a:defRPr/>
              </a:pPr>
              <a:t>18</a:t>
            </a:fld>
            <a:endParaRPr lang="en-US"/>
          </a:p>
        </p:txBody>
      </p:sp>
    </p:spTree>
    <p:extLst>
      <p:ext uri="{BB962C8B-B14F-4D97-AF65-F5344CB8AC3E}">
        <p14:creationId xmlns:p14="http://schemas.microsoft.com/office/powerpoint/2010/main" val="18627745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Squares</a:t>
            </a:r>
            <a:r>
              <a:rPr lang="en-US" baseline="0" dirty="0"/>
              <a:t> are motifs</a:t>
            </a:r>
            <a:endParaRPr lang="en-US" dirty="0"/>
          </a:p>
        </p:txBody>
      </p:sp>
      <p:sp>
        <p:nvSpPr>
          <p:cNvPr id="4" name="Slide Number Placeholder 3"/>
          <p:cNvSpPr>
            <a:spLocks noGrp="1"/>
          </p:cNvSpPr>
          <p:nvPr>
            <p:ph type="sldNum" sz="quarter" idx="10"/>
          </p:nvPr>
        </p:nvSpPr>
        <p:spPr/>
        <p:txBody>
          <a:bodyPr/>
          <a:lstStyle/>
          <a:p>
            <a:pPr>
              <a:defRPr/>
            </a:pPr>
            <a:fld id="{8A12FEED-3FAF-D14D-BC46-A9E14BE8E1FA}" type="slidenum">
              <a:rPr lang="en-US" smtClean="0"/>
              <a:pPr>
                <a:defRPr/>
              </a:pPr>
              <a:t>24</a:t>
            </a:fld>
            <a:endParaRPr lang="en-US"/>
          </a:p>
        </p:txBody>
      </p:sp>
    </p:spTree>
    <p:extLst>
      <p:ext uri="{BB962C8B-B14F-4D97-AF65-F5344CB8AC3E}">
        <p14:creationId xmlns:p14="http://schemas.microsoft.com/office/powerpoint/2010/main" val="19159634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Squares</a:t>
            </a:r>
            <a:r>
              <a:rPr lang="en-US" baseline="0" dirty="0"/>
              <a:t> are motifs</a:t>
            </a:r>
            <a:endParaRPr lang="en-US" dirty="0"/>
          </a:p>
        </p:txBody>
      </p:sp>
      <p:sp>
        <p:nvSpPr>
          <p:cNvPr id="4" name="Slide Number Placeholder 3"/>
          <p:cNvSpPr>
            <a:spLocks noGrp="1"/>
          </p:cNvSpPr>
          <p:nvPr>
            <p:ph type="sldNum" sz="quarter" idx="10"/>
          </p:nvPr>
        </p:nvSpPr>
        <p:spPr/>
        <p:txBody>
          <a:bodyPr/>
          <a:lstStyle/>
          <a:p>
            <a:pPr>
              <a:defRPr/>
            </a:pPr>
            <a:fld id="{8A12FEED-3FAF-D14D-BC46-A9E14BE8E1FA}" type="slidenum">
              <a:rPr lang="en-US" smtClean="0"/>
              <a:pPr>
                <a:defRPr/>
              </a:pPr>
              <a:t>25</a:t>
            </a:fld>
            <a:endParaRPr lang="en-US"/>
          </a:p>
        </p:txBody>
      </p:sp>
    </p:spTree>
    <p:extLst>
      <p:ext uri="{BB962C8B-B14F-4D97-AF65-F5344CB8AC3E}">
        <p14:creationId xmlns:p14="http://schemas.microsoft.com/office/powerpoint/2010/main" val="181738324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rgbClr val="E6E6E6"/>
        </a:solidFill>
        <a:effectLst/>
      </p:bgPr>
    </p:bg>
    <p:spTree>
      <p:nvGrpSpPr>
        <p:cNvPr id="1" name=""/>
        <p:cNvGrpSpPr/>
        <p:nvPr/>
      </p:nvGrpSpPr>
      <p:grpSpPr>
        <a:xfrm>
          <a:off x="0" y="0"/>
          <a:ext cx="0" cy="0"/>
          <a:chOff x="0" y="0"/>
          <a:chExt cx="0" cy="0"/>
        </a:xfrm>
      </p:grpSpPr>
      <p:sp>
        <p:nvSpPr>
          <p:cNvPr id="5" name="Rectangle 6"/>
          <p:cNvSpPr>
            <a:spLocks noChangeArrowheads="1"/>
          </p:cNvSpPr>
          <p:nvPr/>
        </p:nvSpPr>
        <p:spPr bwMode="auto">
          <a:xfrm>
            <a:off x="0" y="0"/>
            <a:ext cx="3171825" cy="6858000"/>
          </a:xfrm>
          <a:prstGeom prst="rect">
            <a:avLst/>
          </a:prstGeom>
          <a:solidFill>
            <a:srgbClr val="02656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defTabSz="1981200">
              <a:defRPr sz="2400">
                <a:solidFill>
                  <a:schemeClr val="tx1"/>
                </a:solidFill>
                <a:latin typeface="Arial" charset="0"/>
                <a:ea typeface="ＭＳ Ｐゴシック" charset="-128"/>
                <a:cs typeface="ＭＳ Ｐゴシック" charset="-128"/>
              </a:defRPr>
            </a:lvl1pPr>
            <a:lvl2pPr marL="742950" indent="-285750" defTabSz="1981200">
              <a:defRPr sz="2400">
                <a:solidFill>
                  <a:schemeClr val="tx1"/>
                </a:solidFill>
                <a:latin typeface="Arial" charset="0"/>
                <a:ea typeface="ＭＳ Ｐゴシック" charset="-128"/>
                <a:cs typeface="ＭＳ Ｐゴシック" charset="-128"/>
              </a:defRPr>
            </a:lvl2pPr>
            <a:lvl3pPr marL="1143000" indent="-228600" defTabSz="1981200">
              <a:defRPr sz="2400">
                <a:solidFill>
                  <a:schemeClr val="tx1"/>
                </a:solidFill>
                <a:latin typeface="Arial" charset="0"/>
                <a:ea typeface="ＭＳ Ｐゴシック" charset="-128"/>
                <a:cs typeface="ＭＳ Ｐゴシック" charset="-128"/>
              </a:defRPr>
            </a:lvl3pPr>
            <a:lvl4pPr marL="1600200" indent="-228600" defTabSz="1981200">
              <a:defRPr sz="2400">
                <a:solidFill>
                  <a:schemeClr val="tx1"/>
                </a:solidFill>
                <a:latin typeface="Arial" charset="0"/>
                <a:ea typeface="ＭＳ Ｐゴシック" charset="-128"/>
                <a:cs typeface="ＭＳ Ｐゴシック" charset="-128"/>
              </a:defRPr>
            </a:lvl4pPr>
            <a:lvl5pPr marL="2057400" indent="-228600" defTabSz="1981200">
              <a:defRPr sz="2400">
                <a:solidFill>
                  <a:schemeClr val="tx1"/>
                </a:solidFill>
                <a:latin typeface="Arial" charset="0"/>
                <a:ea typeface="ＭＳ Ｐゴシック" charset="-128"/>
                <a:cs typeface="ＭＳ Ｐゴシック" charset="-128"/>
              </a:defRPr>
            </a:lvl5pPr>
            <a:lvl6pPr marL="2514600" indent="-228600" defTabSz="1981200" eaLnBrk="0" fontAlgn="base" hangingPunct="0">
              <a:spcBef>
                <a:spcPct val="0"/>
              </a:spcBef>
              <a:spcAft>
                <a:spcPct val="0"/>
              </a:spcAft>
              <a:defRPr sz="2400">
                <a:solidFill>
                  <a:schemeClr val="tx1"/>
                </a:solidFill>
                <a:latin typeface="Arial" charset="0"/>
                <a:ea typeface="ＭＳ Ｐゴシック" charset="-128"/>
                <a:cs typeface="ＭＳ Ｐゴシック" charset="-128"/>
              </a:defRPr>
            </a:lvl6pPr>
            <a:lvl7pPr marL="2971800" indent="-228600" defTabSz="1981200" eaLnBrk="0" fontAlgn="base" hangingPunct="0">
              <a:spcBef>
                <a:spcPct val="0"/>
              </a:spcBef>
              <a:spcAft>
                <a:spcPct val="0"/>
              </a:spcAft>
              <a:defRPr sz="2400">
                <a:solidFill>
                  <a:schemeClr val="tx1"/>
                </a:solidFill>
                <a:latin typeface="Arial" charset="0"/>
                <a:ea typeface="ＭＳ Ｐゴシック" charset="-128"/>
                <a:cs typeface="ＭＳ Ｐゴシック" charset="-128"/>
              </a:defRPr>
            </a:lvl7pPr>
            <a:lvl8pPr marL="3429000" indent="-228600" defTabSz="1981200" eaLnBrk="0" fontAlgn="base" hangingPunct="0">
              <a:spcBef>
                <a:spcPct val="0"/>
              </a:spcBef>
              <a:spcAft>
                <a:spcPct val="0"/>
              </a:spcAft>
              <a:defRPr sz="2400">
                <a:solidFill>
                  <a:schemeClr val="tx1"/>
                </a:solidFill>
                <a:latin typeface="Arial" charset="0"/>
                <a:ea typeface="ＭＳ Ｐゴシック" charset="-128"/>
                <a:cs typeface="ＭＳ Ｐゴシック" charset="-128"/>
              </a:defRPr>
            </a:lvl8pPr>
            <a:lvl9pPr marL="3886200" indent="-228600" defTabSz="1981200" eaLnBrk="0" fontAlgn="base" hangingPunct="0">
              <a:spcBef>
                <a:spcPct val="0"/>
              </a:spcBef>
              <a:spcAft>
                <a:spcPct val="0"/>
              </a:spcAft>
              <a:defRPr sz="2400">
                <a:solidFill>
                  <a:schemeClr val="tx1"/>
                </a:solidFill>
                <a:latin typeface="Arial" charset="0"/>
                <a:ea typeface="ＭＳ Ｐゴシック" charset="-128"/>
                <a:cs typeface="ＭＳ Ｐゴシック" charset="-128"/>
              </a:defRPr>
            </a:lvl9pPr>
          </a:lstStyle>
          <a:p>
            <a:endParaRPr lang="en-GB" altLang="x-none" sz="5200"/>
          </a:p>
        </p:txBody>
      </p:sp>
      <p:pic>
        <p:nvPicPr>
          <p:cNvPr id="6" name="Picture 5" descr="EMBL_EBI_DNA_dark2.png"/>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3048000" y="0"/>
            <a:ext cx="9144000" cy="687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8"/>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0126663" y="6308725"/>
            <a:ext cx="1455737" cy="44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9" name="Rectangle 7"/>
          <p:cNvSpPr>
            <a:spLocks noGrp="1" noChangeArrowheads="1"/>
          </p:cNvSpPr>
          <p:nvPr>
            <p:ph type="subTitle" idx="1"/>
          </p:nvPr>
        </p:nvSpPr>
        <p:spPr>
          <a:xfrm>
            <a:off x="710072" y="1797029"/>
            <a:ext cx="8534400" cy="610284"/>
          </a:xfrm>
        </p:spPr>
        <p:txBody>
          <a:bodyPr/>
          <a:lstStyle>
            <a:lvl1pPr marL="0" indent="0">
              <a:buFontTx/>
              <a:buNone/>
              <a:defRPr sz="2600" b="0" i="0">
                <a:solidFill>
                  <a:srgbClr val="FFFFFF"/>
                </a:solidFill>
                <a:latin typeface="HelveticaNeueLT Pro 45 Lt"/>
                <a:cs typeface="HelveticaNeueLT Pro 45 Lt"/>
              </a:defRPr>
            </a:lvl1pPr>
          </a:lstStyle>
          <a:p>
            <a:r>
              <a:rPr lang="en-US"/>
              <a:t>Click to edit Master subtitle style</a:t>
            </a:r>
            <a:endParaRPr lang="en-US" dirty="0"/>
          </a:p>
        </p:txBody>
      </p:sp>
      <p:sp>
        <p:nvSpPr>
          <p:cNvPr id="3074" name="Rectangle 2"/>
          <p:cNvSpPr>
            <a:spLocks noGrp="1" noChangeArrowheads="1"/>
          </p:cNvSpPr>
          <p:nvPr>
            <p:ph type="ctrTitle"/>
          </p:nvPr>
        </p:nvSpPr>
        <p:spPr>
          <a:xfrm>
            <a:off x="711201" y="1040419"/>
            <a:ext cx="10363200" cy="685718"/>
          </a:xfrm>
          <a:effectLst>
            <a:outerShdw blurRad="50800" dist="38100" dir="5400000" algn="t" rotWithShape="0">
              <a:prstClr val="black">
                <a:alpha val="40000"/>
              </a:prstClr>
            </a:outerShdw>
          </a:effectLst>
        </p:spPr>
        <p:txBody>
          <a:bodyPr/>
          <a:lstStyle>
            <a:lvl1pPr>
              <a:defRPr sz="3500" b="0" i="0">
                <a:solidFill>
                  <a:srgbClr val="FFFFFF"/>
                </a:solidFill>
                <a:latin typeface="HelveticaNeueLT Pro 45 Lt"/>
                <a:cs typeface="HelveticaNeueLT Pro 45 Lt"/>
              </a:defRPr>
            </a:lvl1pPr>
          </a:lstStyle>
          <a:p>
            <a:r>
              <a:rPr lang="en-US"/>
              <a:t>Click to edit Master title style</a:t>
            </a:r>
            <a:endParaRPr lang="de-DE" dirty="0"/>
          </a:p>
        </p:txBody>
      </p:sp>
      <p:sp>
        <p:nvSpPr>
          <p:cNvPr id="7" name="Text Placeholder 6"/>
          <p:cNvSpPr>
            <a:spLocks noGrp="1"/>
          </p:cNvSpPr>
          <p:nvPr>
            <p:ph type="body" sz="quarter" idx="10"/>
          </p:nvPr>
        </p:nvSpPr>
        <p:spPr>
          <a:xfrm>
            <a:off x="711201" y="3851276"/>
            <a:ext cx="5983817" cy="614363"/>
          </a:xfrm>
        </p:spPr>
        <p:txBody>
          <a:bodyPr/>
          <a:lstStyle>
            <a:lvl1pPr marL="0" indent="0">
              <a:buNone/>
              <a:defRPr b="0" i="0">
                <a:solidFill>
                  <a:schemeClr val="bg1"/>
                </a:solidFill>
                <a:latin typeface="HelveticaNeueLT Pro 35 Th"/>
                <a:cs typeface="HelveticaNeueLT Pro 35 Th"/>
              </a:defRPr>
            </a:lvl1pPr>
          </a:lstStyle>
          <a:p>
            <a:pPr lvl="0"/>
            <a:r>
              <a:rPr lang="en-US"/>
              <a:t>Click to edit Master text styles</a:t>
            </a:r>
          </a:p>
        </p:txBody>
      </p:sp>
    </p:spTree>
    <p:extLst>
      <p:ext uri="{BB962C8B-B14F-4D97-AF65-F5344CB8AC3E}">
        <p14:creationId xmlns:p14="http://schemas.microsoft.com/office/powerpoint/2010/main" val="438193179"/>
      </p:ext>
    </p:extLst>
  </p:cSld>
  <p:clrMapOvr>
    <a:masterClrMapping/>
  </p:clrMapOvr>
  <p:transition>
    <p:cut/>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13_Title Slide">
    <p:bg>
      <p:bgPr>
        <a:solidFill>
          <a:srgbClr val="E6E6E6"/>
        </a:solidFill>
        <a:effectLst/>
      </p:bgPr>
    </p:bg>
    <p:spTree>
      <p:nvGrpSpPr>
        <p:cNvPr id="1" name=""/>
        <p:cNvGrpSpPr/>
        <p:nvPr/>
      </p:nvGrpSpPr>
      <p:grpSpPr>
        <a:xfrm>
          <a:off x="0" y="0"/>
          <a:ext cx="0" cy="0"/>
          <a:chOff x="0" y="0"/>
          <a:chExt cx="0" cy="0"/>
        </a:xfrm>
      </p:grpSpPr>
      <p:sp>
        <p:nvSpPr>
          <p:cNvPr id="5" name="Rectangle 6"/>
          <p:cNvSpPr>
            <a:spLocks noChangeArrowheads="1"/>
          </p:cNvSpPr>
          <p:nvPr/>
        </p:nvSpPr>
        <p:spPr bwMode="auto">
          <a:xfrm>
            <a:off x="0" y="0"/>
            <a:ext cx="3171825" cy="6858000"/>
          </a:xfrm>
          <a:prstGeom prst="rect">
            <a:avLst/>
          </a:prstGeom>
          <a:solidFill>
            <a:srgbClr val="02656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defTabSz="1981200">
              <a:defRPr sz="2400">
                <a:solidFill>
                  <a:schemeClr val="tx1"/>
                </a:solidFill>
                <a:latin typeface="Arial" charset="0"/>
                <a:ea typeface="ＭＳ Ｐゴシック" charset="-128"/>
                <a:cs typeface="ＭＳ Ｐゴシック" charset="-128"/>
              </a:defRPr>
            </a:lvl1pPr>
            <a:lvl2pPr marL="742950" indent="-285750" defTabSz="1981200">
              <a:defRPr sz="2400">
                <a:solidFill>
                  <a:schemeClr val="tx1"/>
                </a:solidFill>
                <a:latin typeface="Arial" charset="0"/>
                <a:ea typeface="ＭＳ Ｐゴシック" charset="-128"/>
                <a:cs typeface="ＭＳ Ｐゴシック" charset="-128"/>
              </a:defRPr>
            </a:lvl2pPr>
            <a:lvl3pPr marL="1143000" indent="-228600" defTabSz="1981200">
              <a:defRPr sz="2400">
                <a:solidFill>
                  <a:schemeClr val="tx1"/>
                </a:solidFill>
                <a:latin typeface="Arial" charset="0"/>
                <a:ea typeface="ＭＳ Ｐゴシック" charset="-128"/>
                <a:cs typeface="ＭＳ Ｐゴシック" charset="-128"/>
              </a:defRPr>
            </a:lvl3pPr>
            <a:lvl4pPr marL="1600200" indent="-228600" defTabSz="1981200">
              <a:defRPr sz="2400">
                <a:solidFill>
                  <a:schemeClr val="tx1"/>
                </a:solidFill>
                <a:latin typeface="Arial" charset="0"/>
                <a:ea typeface="ＭＳ Ｐゴシック" charset="-128"/>
                <a:cs typeface="ＭＳ Ｐゴシック" charset="-128"/>
              </a:defRPr>
            </a:lvl4pPr>
            <a:lvl5pPr marL="2057400" indent="-228600" defTabSz="1981200">
              <a:defRPr sz="2400">
                <a:solidFill>
                  <a:schemeClr val="tx1"/>
                </a:solidFill>
                <a:latin typeface="Arial" charset="0"/>
                <a:ea typeface="ＭＳ Ｐゴシック" charset="-128"/>
                <a:cs typeface="ＭＳ Ｐゴシック" charset="-128"/>
              </a:defRPr>
            </a:lvl5pPr>
            <a:lvl6pPr marL="2514600" indent="-228600" defTabSz="1981200" eaLnBrk="0" fontAlgn="base" hangingPunct="0">
              <a:spcBef>
                <a:spcPct val="0"/>
              </a:spcBef>
              <a:spcAft>
                <a:spcPct val="0"/>
              </a:spcAft>
              <a:defRPr sz="2400">
                <a:solidFill>
                  <a:schemeClr val="tx1"/>
                </a:solidFill>
                <a:latin typeface="Arial" charset="0"/>
                <a:ea typeface="ＭＳ Ｐゴシック" charset="-128"/>
                <a:cs typeface="ＭＳ Ｐゴシック" charset="-128"/>
              </a:defRPr>
            </a:lvl6pPr>
            <a:lvl7pPr marL="2971800" indent="-228600" defTabSz="1981200" eaLnBrk="0" fontAlgn="base" hangingPunct="0">
              <a:spcBef>
                <a:spcPct val="0"/>
              </a:spcBef>
              <a:spcAft>
                <a:spcPct val="0"/>
              </a:spcAft>
              <a:defRPr sz="2400">
                <a:solidFill>
                  <a:schemeClr val="tx1"/>
                </a:solidFill>
                <a:latin typeface="Arial" charset="0"/>
                <a:ea typeface="ＭＳ Ｐゴシック" charset="-128"/>
                <a:cs typeface="ＭＳ Ｐゴシック" charset="-128"/>
              </a:defRPr>
            </a:lvl7pPr>
            <a:lvl8pPr marL="3429000" indent="-228600" defTabSz="1981200" eaLnBrk="0" fontAlgn="base" hangingPunct="0">
              <a:spcBef>
                <a:spcPct val="0"/>
              </a:spcBef>
              <a:spcAft>
                <a:spcPct val="0"/>
              </a:spcAft>
              <a:defRPr sz="2400">
                <a:solidFill>
                  <a:schemeClr val="tx1"/>
                </a:solidFill>
                <a:latin typeface="Arial" charset="0"/>
                <a:ea typeface="ＭＳ Ｐゴシック" charset="-128"/>
                <a:cs typeface="ＭＳ Ｐゴシック" charset="-128"/>
              </a:defRPr>
            </a:lvl8pPr>
            <a:lvl9pPr marL="3886200" indent="-228600" defTabSz="1981200" eaLnBrk="0" fontAlgn="base" hangingPunct="0">
              <a:spcBef>
                <a:spcPct val="0"/>
              </a:spcBef>
              <a:spcAft>
                <a:spcPct val="0"/>
              </a:spcAft>
              <a:defRPr sz="2400">
                <a:solidFill>
                  <a:schemeClr val="tx1"/>
                </a:solidFill>
                <a:latin typeface="Arial" charset="0"/>
                <a:ea typeface="ＭＳ Ｐゴシック" charset="-128"/>
                <a:cs typeface="ＭＳ Ｐゴシック" charset="-128"/>
              </a:defRPr>
            </a:lvl9pPr>
          </a:lstStyle>
          <a:p>
            <a:endParaRPr lang="en-GB" altLang="x-none" sz="5200"/>
          </a:p>
        </p:txBody>
      </p:sp>
      <p:pic>
        <p:nvPicPr>
          <p:cNvPr id="6" name="Picture 7" descr="EMBL_EBI_slidebackground_c.elegan3.jpg"/>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3048000" y="0"/>
            <a:ext cx="9144000" cy="687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8"/>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0126663" y="6308725"/>
            <a:ext cx="1455737" cy="44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9" name="Rectangle 7"/>
          <p:cNvSpPr>
            <a:spLocks noGrp="1" noChangeArrowheads="1"/>
          </p:cNvSpPr>
          <p:nvPr>
            <p:ph type="subTitle" idx="1"/>
          </p:nvPr>
        </p:nvSpPr>
        <p:spPr>
          <a:xfrm>
            <a:off x="710072" y="1797029"/>
            <a:ext cx="8534400" cy="610284"/>
          </a:xfrm>
        </p:spPr>
        <p:txBody>
          <a:bodyPr/>
          <a:lstStyle>
            <a:lvl1pPr marL="0" indent="0">
              <a:buFontTx/>
              <a:buNone/>
              <a:defRPr sz="2600" b="0" i="0">
                <a:solidFill>
                  <a:srgbClr val="FFFFFF"/>
                </a:solidFill>
                <a:latin typeface="HelveticaNeueLT Pro 45 Lt"/>
                <a:cs typeface="HelveticaNeueLT Pro 45 Lt"/>
              </a:defRPr>
            </a:lvl1pPr>
          </a:lstStyle>
          <a:p>
            <a:r>
              <a:rPr lang="en-US"/>
              <a:t>Click to edit Master subtitle style</a:t>
            </a:r>
            <a:endParaRPr lang="en-US" dirty="0"/>
          </a:p>
        </p:txBody>
      </p:sp>
      <p:sp>
        <p:nvSpPr>
          <p:cNvPr id="3074" name="Rectangle 2"/>
          <p:cNvSpPr>
            <a:spLocks noGrp="1" noChangeArrowheads="1"/>
          </p:cNvSpPr>
          <p:nvPr>
            <p:ph type="ctrTitle"/>
          </p:nvPr>
        </p:nvSpPr>
        <p:spPr>
          <a:xfrm>
            <a:off x="711201" y="1040419"/>
            <a:ext cx="10363200" cy="685718"/>
          </a:xfrm>
          <a:effectLst>
            <a:outerShdw blurRad="50800" dist="38100" dir="5400000" algn="t" rotWithShape="0">
              <a:prstClr val="black">
                <a:alpha val="40000"/>
              </a:prstClr>
            </a:outerShdw>
          </a:effectLst>
        </p:spPr>
        <p:txBody>
          <a:bodyPr/>
          <a:lstStyle>
            <a:lvl1pPr>
              <a:defRPr sz="3500" b="0" i="0">
                <a:solidFill>
                  <a:srgbClr val="FFFFFF"/>
                </a:solidFill>
                <a:latin typeface="HelveticaNeueLT Pro 45 Lt"/>
                <a:cs typeface="HelveticaNeueLT Pro 45 Lt"/>
              </a:defRPr>
            </a:lvl1pPr>
          </a:lstStyle>
          <a:p>
            <a:r>
              <a:rPr lang="en-US"/>
              <a:t>Click to edit Master title style</a:t>
            </a:r>
            <a:endParaRPr lang="de-DE" dirty="0"/>
          </a:p>
        </p:txBody>
      </p:sp>
      <p:sp>
        <p:nvSpPr>
          <p:cNvPr id="7" name="Text Placeholder 6"/>
          <p:cNvSpPr>
            <a:spLocks noGrp="1"/>
          </p:cNvSpPr>
          <p:nvPr>
            <p:ph type="body" sz="quarter" idx="10"/>
          </p:nvPr>
        </p:nvSpPr>
        <p:spPr>
          <a:xfrm>
            <a:off x="711201" y="3851276"/>
            <a:ext cx="5983817" cy="614363"/>
          </a:xfrm>
        </p:spPr>
        <p:txBody>
          <a:bodyPr/>
          <a:lstStyle>
            <a:lvl1pPr marL="0" indent="0">
              <a:buNone/>
              <a:defRPr b="0" i="0">
                <a:solidFill>
                  <a:schemeClr val="bg1"/>
                </a:solidFill>
                <a:latin typeface="HelveticaNeueLT Pro 35 Th"/>
                <a:cs typeface="HelveticaNeueLT Pro 35 Th"/>
              </a:defRPr>
            </a:lvl1pPr>
          </a:lstStyle>
          <a:p>
            <a:pPr lvl="0"/>
            <a:r>
              <a:rPr lang="en-US"/>
              <a:t>Click to edit Master text styles</a:t>
            </a:r>
          </a:p>
        </p:txBody>
      </p:sp>
    </p:spTree>
    <p:extLst>
      <p:ext uri="{BB962C8B-B14F-4D97-AF65-F5344CB8AC3E}">
        <p14:creationId xmlns:p14="http://schemas.microsoft.com/office/powerpoint/2010/main" val="1195760220"/>
      </p:ext>
    </p:extLst>
  </p:cSld>
  <p:clrMapOvr>
    <a:masterClrMapping/>
  </p:clrMapOvr>
  <p:transition>
    <p:cut/>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14_Title Slide">
    <p:bg>
      <p:bgPr>
        <a:solidFill>
          <a:srgbClr val="E6E6E6"/>
        </a:solidFill>
        <a:effectLst/>
      </p:bgPr>
    </p:bg>
    <p:spTree>
      <p:nvGrpSpPr>
        <p:cNvPr id="1" name=""/>
        <p:cNvGrpSpPr/>
        <p:nvPr/>
      </p:nvGrpSpPr>
      <p:grpSpPr>
        <a:xfrm>
          <a:off x="0" y="0"/>
          <a:ext cx="0" cy="0"/>
          <a:chOff x="0" y="0"/>
          <a:chExt cx="0" cy="0"/>
        </a:xfrm>
      </p:grpSpPr>
      <p:sp>
        <p:nvSpPr>
          <p:cNvPr id="5" name="Rectangle 6"/>
          <p:cNvSpPr>
            <a:spLocks noChangeArrowheads="1"/>
          </p:cNvSpPr>
          <p:nvPr/>
        </p:nvSpPr>
        <p:spPr bwMode="auto">
          <a:xfrm>
            <a:off x="0" y="0"/>
            <a:ext cx="3171825" cy="6858000"/>
          </a:xfrm>
          <a:prstGeom prst="rect">
            <a:avLst/>
          </a:prstGeom>
          <a:solidFill>
            <a:srgbClr val="02656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defTabSz="1981200">
              <a:defRPr sz="2400">
                <a:solidFill>
                  <a:schemeClr val="tx1"/>
                </a:solidFill>
                <a:latin typeface="Arial" charset="0"/>
                <a:ea typeface="ＭＳ Ｐゴシック" charset="-128"/>
                <a:cs typeface="ＭＳ Ｐゴシック" charset="-128"/>
              </a:defRPr>
            </a:lvl1pPr>
            <a:lvl2pPr marL="742950" indent="-285750" defTabSz="1981200">
              <a:defRPr sz="2400">
                <a:solidFill>
                  <a:schemeClr val="tx1"/>
                </a:solidFill>
                <a:latin typeface="Arial" charset="0"/>
                <a:ea typeface="ＭＳ Ｐゴシック" charset="-128"/>
                <a:cs typeface="ＭＳ Ｐゴシック" charset="-128"/>
              </a:defRPr>
            </a:lvl2pPr>
            <a:lvl3pPr marL="1143000" indent="-228600" defTabSz="1981200">
              <a:defRPr sz="2400">
                <a:solidFill>
                  <a:schemeClr val="tx1"/>
                </a:solidFill>
                <a:latin typeface="Arial" charset="0"/>
                <a:ea typeface="ＭＳ Ｐゴシック" charset="-128"/>
                <a:cs typeface="ＭＳ Ｐゴシック" charset="-128"/>
              </a:defRPr>
            </a:lvl3pPr>
            <a:lvl4pPr marL="1600200" indent="-228600" defTabSz="1981200">
              <a:defRPr sz="2400">
                <a:solidFill>
                  <a:schemeClr val="tx1"/>
                </a:solidFill>
                <a:latin typeface="Arial" charset="0"/>
                <a:ea typeface="ＭＳ Ｐゴシック" charset="-128"/>
                <a:cs typeface="ＭＳ Ｐゴシック" charset="-128"/>
              </a:defRPr>
            </a:lvl4pPr>
            <a:lvl5pPr marL="2057400" indent="-228600" defTabSz="1981200">
              <a:defRPr sz="2400">
                <a:solidFill>
                  <a:schemeClr val="tx1"/>
                </a:solidFill>
                <a:latin typeface="Arial" charset="0"/>
                <a:ea typeface="ＭＳ Ｐゴシック" charset="-128"/>
                <a:cs typeface="ＭＳ Ｐゴシック" charset="-128"/>
              </a:defRPr>
            </a:lvl5pPr>
            <a:lvl6pPr marL="2514600" indent="-228600" defTabSz="1981200" eaLnBrk="0" fontAlgn="base" hangingPunct="0">
              <a:spcBef>
                <a:spcPct val="0"/>
              </a:spcBef>
              <a:spcAft>
                <a:spcPct val="0"/>
              </a:spcAft>
              <a:defRPr sz="2400">
                <a:solidFill>
                  <a:schemeClr val="tx1"/>
                </a:solidFill>
                <a:latin typeface="Arial" charset="0"/>
                <a:ea typeface="ＭＳ Ｐゴシック" charset="-128"/>
                <a:cs typeface="ＭＳ Ｐゴシック" charset="-128"/>
              </a:defRPr>
            </a:lvl6pPr>
            <a:lvl7pPr marL="2971800" indent="-228600" defTabSz="1981200" eaLnBrk="0" fontAlgn="base" hangingPunct="0">
              <a:spcBef>
                <a:spcPct val="0"/>
              </a:spcBef>
              <a:spcAft>
                <a:spcPct val="0"/>
              </a:spcAft>
              <a:defRPr sz="2400">
                <a:solidFill>
                  <a:schemeClr val="tx1"/>
                </a:solidFill>
                <a:latin typeface="Arial" charset="0"/>
                <a:ea typeface="ＭＳ Ｐゴシック" charset="-128"/>
                <a:cs typeface="ＭＳ Ｐゴシック" charset="-128"/>
              </a:defRPr>
            </a:lvl7pPr>
            <a:lvl8pPr marL="3429000" indent="-228600" defTabSz="1981200" eaLnBrk="0" fontAlgn="base" hangingPunct="0">
              <a:spcBef>
                <a:spcPct val="0"/>
              </a:spcBef>
              <a:spcAft>
                <a:spcPct val="0"/>
              </a:spcAft>
              <a:defRPr sz="2400">
                <a:solidFill>
                  <a:schemeClr val="tx1"/>
                </a:solidFill>
                <a:latin typeface="Arial" charset="0"/>
                <a:ea typeface="ＭＳ Ｐゴシック" charset="-128"/>
                <a:cs typeface="ＭＳ Ｐゴシック" charset="-128"/>
              </a:defRPr>
            </a:lvl8pPr>
            <a:lvl9pPr marL="3886200" indent="-228600" defTabSz="1981200" eaLnBrk="0" fontAlgn="base" hangingPunct="0">
              <a:spcBef>
                <a:spcPct val="0"/>
              </a:spcBef>
              <a:spcAft>
                <a:spcPct val="0"/>
              </a:spcAft>
              <a:defRPr sz="2400">
                <a:solidFill>
                  <a:schemeClr val="tx1"/>
                </a:solidFill>
                <a:latin typeface="Arial" charset="0"/>
                <a:ea typeface="ＭＳ Ｐゴシック" charset="-128"/>
                <a:cs typeface="ＭＳ Ｐゴシック" charset="-128"/>
              </a:defRPr>
            </a:lvl9pPr>
          </a:lstStyle>
          <a:p>
            <a:endParaRPr lang="en-GB" altLang="x-none" sz="5200"/>
          </a:p>
        </p:txBody>
      </p:sp>
      <p:pic>
        <p:nvPicPr>
          <p:cNvPr id="6" name="Picture 7" descr="EMBL_EBI_slidebackground_medaka3.jpg"/>
          <p:cNvPicPr>
            <a:picLocks/>
          </p:cNvPicPr>
          <p:nvPr/>
        </p:nvPicPr>
        <p:blipFill>
          <a:blip r:embed="rId2">
            <a:extLst>
              <a:ext uri="{28A0092B-C50C-407E-A947-70E740481C1C}">
                <a14:useLocalDpi xmlns:a14="http://schemas.microsoft.com/office/drawing/2010/main"/>
              </a:ext>
            </a:extLst>
          </a:blip>
          <a:srcRect/>
          <a:stretch>
            <a:fillRect/>
          </a:stretch>
        </p:blipFill>
        <p:spPr bwMode="auto">
          <a:xfrm>
            <a:off x="304800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8"/>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0126663" y="6308725"/>
            <a:ext cx="1455737" cy="44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9" name="Rectangle 7"/>
          <p:cNvSpPr>
            <a:spLocks noGrp="1" noChangeArrowheads="1"/>
          </p:cNvSpPr>
          <p:nvPr>
            <p:ph type="subTitle" idx="1"/>
          </p:nvPr>
        </p:nvSpPr>
        <p:spPr>
          <a:xfrm>
            <a:off x="710072" y="1797029"/>
            <a:ext cx="8534400" cy="610284"/>
          </a:xfrm>
        </p:spPr>
        <p:txBody>
          <a:bodyPr/>
          <a:lstStyle>
            <a:lvl1pPr marL="0" indent="0">
              <a:buFontTx/>
              <a:buNone/>
              <a:defRPr sz="2600" b="0" i="0">
                <a:solidFill>
                  <a:srgbClr val="FFFFFF"/>
                </a:solidFill>
                <a:latin typeface="HelveticaNeueLT Pro 45 Lt"/>
                <a:cs typeface="HelveticaNeueLT Pro 45 Lt"/>
              </a:defRPr>
            </a:lvl1pPr>
          </a:lstStyle>
          <a:p>
            <a:r>
              <a:rPr lang="en-US"/>
              <a:t>Click to edit Master subtitle style</a:t>
            </a:r>
            <a:endParaRPr lang="en-US" dirty="0"/>
          </a:p>
        </p:txBody>
      </p:sp>
      <p:sp>
        <p:nvSpPr>
          <p:cNvPr id="3074" name="Rectangle 2"/>
          <p:cNvSpPr>
            <a:spLocks noGrp="1" noChangeArrowheads="1"/>
          </p:cNvSpPr>
          <p:nvPr>
            <p:ph type="ctrTitle"/>
          </p:nvPr>
        </p:nvSpPr>
        <p:spPr>
          <a:xfrm>
            <a:off x="711201" y="1040419"/>
            <a:ext cx="10363200" cy="685718"/>
          </a:xfrm>
          <a:effectLst>
            <a:outerShdw blurRad="50800" dist="38100" dir="5400000" algn="t" rotWithShape="0">
              <a:prstClr val="black">
                <a:alpha val="40000"/>
              </a:prstClr>
            </a:outerShdw>
          </a:effectLst>
        </p:spPr>
        <p:txBody>
          <a:bodyPr/>
          <a:lstStyle>
            <a:lvl1pPr>
              <a:defRPr sz="3500" b="0" i="0">
                <a:solidFill>
                  <a:srgbClr val="FFFFFF"/>
                </a:solidFill>
                <a:latin typeface="HelveticaNeueLT Pro 45 Lt"/>
                <a:cs typeface="HelveticaNeueLT Pro 45 Lt"/>
              </a:defRPr>
            </a:lvl1pPr>
          </a:lstStyle>
          <a:p>
            <a:r>
              <a:rPr lang="en-US"/>
              <a:t>Click to edit Master title style</a:t>
            </a:r>
            <a:endParaRPr lang="de-DE" dirty="0"/>
          </a:p>
        </p:txBody>
      </p:sp>
      <p:sp>
        <p:nvSpPr>
          <p:cNvPr id="7" name="Text Placeholder 6"/>
          <p:cNvSpPr>
            <a:spLocks noGrp="1"/>
          </p:cNvSpPr>
          <p:nvPr>
            <p:ph type="body" sz="quarter" idx="10"/>
          </p:nvPr>
        </p:nvSpPr>
        <p:spPr>
          <a:xfrm>
            <a:off x="711201" y="3851276"/>
            <a:ext cx="5983817" cy="614363"/>
          </a:xfrm>
        </p:spPr>
        <p:txBody>
          <a:bodyPr/>
          <a:lstStyle>
            <a:lvl1pPr marL="0" indent="0">
              <a:buNone/>
              <a:defRPr b="0" i="0">
                <a:solidFill>
                  <a:schemeClr val="bg1"/>
                </a:solidFill>
                <a:latin typeface="HelveticaNeueLT Pro 35 Th"/>
                <a:cs typeface="HelveticaNeueLT Pro 35 Th"/>
              </a:defRPr>
            </a:lvl1pPr>
          </a:lstStyle>
          <a:p>
            <a:pPr lvl="0"/>
            <a:r>
              <a:rPr lang="en-US"/>
              <a:t>Click to edit Master text styles</a:t>
            </a:r>
          </a:p>
        </p:txBody>
      </p:sp>
    </p:spTree>
    <p:extLst>
      <p:ext uri="{BB962C8B-B14F-4D97-AF65-F5344CB8AC3E}">
        <p14:creationId xmlns:p14="http://schemas.microsoft.com/office/powerpoint/2010/main" val="990048914"/>
      </p:ext>
    </p:extLst>
  </p:cSld>
  <p:clrMapOvr>
    <a:masterClrMapping/>
  </p:clrMapOvr>
  <p:transition>
    <p:cut/>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16_Title Slide">
    <p:bg>
      <p:bgPr>
        <a:solidFill>
          <a:srgbClr val="E6E6E6"/>
        </a:solidFill>
        <a:effectLst/>
      </p:bgPr>
    </p:bg>
    <p:spTree>
      <p:nvGrpSpPr>
        <p:cNvPr id="1" name=""/>
        <p:cNvGrpSpPr/>
        <p:nvPr/>
      </p:nvGrpSpPr>
      <p:grpSpPr>
        <a:xfrm>
          <a:off x="0" y="0"/>
          <a:ext cx="0" cy="0"/>
          <a:chOff x="0" y="0"/>
          <a:chExt cx="0" cy="0"/>
        </a:xfrm>
      </p:grpSpPr>
      <p:sp>
        <p:nvSpPr>
          <p:cNvPr id="5" name="Rectangle 6"/>
          <p:cNvSpPr>
            <a:spLocks noChangeArrowheads="1"/>
          </p:cNvSpPr>
          <p:nvPr/>
        </p:nvSpPr>
        <p:spPr bwMode="auto">
          <a:xfrm>
            <a:off x="0" y="0"/>
            <a:ext cx="3171825" cy="6858000"/>
          </a:xfrm>
          <a:prstGeom prst="rect">
            <a:avLst/>
          </a:prstGeom>
          <a:solidFill>
            <a:srgbClr val="02656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defTabSz="1981200">
              <a:defRPr sz="2400">
                <a:solidFill>
                  <a:schemeClr val="tx1"/>
                </a:solidFill>
                <a:latin typeface="Arial" charset="0"/>
                <a:ea typeface="ＭＳ Ｐゴシック" charset="-128"/>
                <a:cs typeface="ＭＳ Ｐゴシック" charset="-128"/>
              </a:defRPr>
            </a:lvl1pPr>
            <a:lvl2pPr marL="742950" indent="-285750" defTabSz="1981200">
              <a:defRPr sz="2400">
                <a:solidFill>
                  <a:schemeClr val="tx1"/>
                </a:solidFill>
                <a:latin typeface="Arial" charset="0"/>
                <a:ea typeface="ＭＳ Ｐゴシック" charset="-128"/>
                <a:cs typeface="ＭＳ Ｐゴシック" charset="-128"/>
              </a:defRPr>
            </a:lvl2pPr>
            <a:lvl3pPr marL="1143000" indent="-228600" defTabSz="1981200">
              <a:defRPr sz="2400">
                <a:solidFill>
                  <a:schemeClr val="tx1"/>
                </a:solidFill>
                <a:latin typeface="Arial" charset="0"/>
                <a:ea typeface="ＭＳ Ｐゴシック" charset="-128"/>
                <a:cs typeface="ＭＳ Ｐゴシック" charset="-128"/>
              </a:defRPr>
            </a:lvl3pPr>
            <a:lvl4pPr marL="1600200" indent="-228600" defTabSz="1981200">
              <a:defRPr sz="2400">
                <a:solidFill>
                  <a:schemeClr val="tx1"/>
                </a:solidFill>
                <a:latin typeface="Arial" charset="0"/>
                <a:ea typeface="ＭＳ Ｐゴシック" charset="-128"/>
                <a:cs typeface="ＭＳ Ｐゴシック" charset="-128"/>
              </a:defRPr>
            </a:lvl4pPr>
            <a:lvl5pPr marL="2057400" indent="-228600" defTabSz="1981200">
              <a:defRPr sz="2400">
                <a:solidFill>
                  <a:schemeClr val="tx1"/>
                </a:solidFill>
                <a:latin typeface="Arial" charset="0"/>
                <a:ea typeface="ＭＳ Ｐゴシック" charset="-128"/>
                <a:cs typeface="ＭＳ Ｐゴシック" charset="-128"/>
              </a:defRPr>
            </a:lvl5pPr>
            <a:lvl6pPr marL="2514600" indent="-228600" defTabSz="1981200" eaLnBrk="0" fontAlgn="base" hangingPunct="0">
              <a:spcBef>
                <a:spcPct val="0"/>
              </a:spcBef>
              <a:spcAft>
                <a:spcPct val="0"/>
              </a:spcAft>
              <a:defRPr sz="2400">
                <a:solidFill>
                  <a:schemeClr val="tx1"/>
                </a:solidFill>
                <a:latin typeface="Arial" charset="0"/>
                <a:ea typeface="ＭＳ Ｐゴシック" charset="-128"/>
                <a:cs typeface="ＭＳ Ｐゴシック" charset="-128"/>
              </a:defRPr>
            </a:lvl6pPr>
            <a:lvl7pPr marL="2971800" indent="-228600" defTabSz="1981200" eaLnBrk="0" fontAlgn="base" hangingPunct="0">
              <a:spcBef>
                <a:spcPct val="0"/>
              </a:spcBef>
              <a:spcAft>
                <a:spcPct val="0"/>
              </a:spcAft>
              <a:defRPr sz="2400">
                <a:solidFill>
                  <a:schemeClr val="tx1"/>
                </a:solidFill>
                <a:latin typeface="Arial" charset="0"/>
                <a:ea typeface="ＭＳ Ｐゴシック" charset="-128"/>
                <a:cs typeface="ＭＳ Ｐゴシック" charset="-128"/>
              </a:defRPr>
            </a:lvl7pPr>
            <a:lvl8pPr marL="3429000" indent="-228600" defTabSz="1981200" eaLnBrk="0" fontAlgn="base" hangingPunct="0">
              <a:spcBef>
                <a:spcPct val="0"/>
              </a:spcBef>
              <a:spcAft>
                <a:spcPct val="0"/>
              </a:spcAft>
              <a:defRPr sz="2400">
                <a:solidFill>
                  <a:schemeClr val="tx1"/>
                </a:solidFill>
                <a:latin typeface="Arial" charset="0"/>
                <a:ea typeface="ＭＳ Ｐゴシック" charset="-128"/>
                <a:cs typeface="ＭＳ Ｐゴシック" charset="-128"/>
              </a:defRPr>
            </a:lvl8pPr>
            <a:lvl9pPr marL="3886200" indent="-228600" defTabSz="1981200" eaLnBrk="0" fontAlgn="base" hangingPunct="0">
              <a:spcBef>
                <a:spcPct val="0"/>
              </a:spcBef>
              <a:spcAft>
                <a:spcPct val="0"/>
              </a:spcAft>
              <a:defRPr sz="2400">
                <a:solidFill>
                  <a:schemeClr val="tx1"/>
                </a:solidFill>
                <a:latin typeface="Arial" charset="0"/>
                <a:ea typeface="ＭＳ Ｐゴシック" charset="-128"/>
                <a:cs typeface="ＭＳ Ｐゴシック" charset="-128"/>
              </a:defRPr>
            </a:lvl9pPr>
          </a:lstStyle>
          <a:p>
            <a:endParaRPr lang="en-GB" altLang="x-none" sz="5200"/>
          </a:p>
        </p:txBody>
      </p:sp>
      <p:pic>
        <p:nvPicPr>
          <p:cNvPr id="6" name="Picture 7" descr="EMBL_EBI_slidebackground_medaka4.jpg"/>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304800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8"/>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0126663" y="6308725"/>
            <a:ext cx="1455737" cy="44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9" name="Rectangle 7"/>
          <p:cNvSpPr>
            <a:spLocks noGrp="1" noChangeArrowheads="1"/>
          </p:cNvSpPr>
          <p:nvPr>
            <p:ph type="subTitle" idx="1"/>
          </p:nvPr>
        </p:nvSpPr>
        <p:spPr>
          <a:xfrm>
            <a:off x="710072" y="1797029"/>
            <a:ext cx="8534400" cy="610284"/>
          </a:xfrm>
        </p:spPr>
        <p:txBody>
          <a:bodyPr/>
          <a:lstStyle>
            <a:lvl1pPr marL="0" indent="0">
              <a:buFontTx/>
              <a:buNone/>
              <a:defRPr sz="2600" b="0" i="0">
                <a:solidFill>
                  <a:srgbClr val="FFFFFF"/>
                </a:solidFill>
                <a:latin typeface="HelveticaNeueLT Pro 45 Lt"/>
                <a:cs typeface="HelveticaNeueLT Pro 45 Lt"/>
              </a:defRPr>
            </a:lvl1pPr>
          </a:lstStyle>
          <a:p>
            <a:r>
              <a:rPr lang="en-US"/>
              <a:t>Click to edit Master subtitle style</a:t>
            </a:r>
            <a:endParaRPr lang="en-US" dirty="0"/>
          </a:p>
        </p:txBody>
      </p:sp>
      <p:sp>
        <p:nvSpPr>
          <p:cNvPr id="3074" name="Rectangle 2"/>
          <p:cNvSpPr>
            <a:spLocks noGrp="1" noChangeArrowheads="1"/>
          </p:cNvSpPr>
          <p:nvPr>
            <p:ph type="ctrTitle"/>
          </p:nvPr>
        </p:nvSpPr>
        <p:spPr>
          <a:xfrm>
            <a:off x="711201" y="1040419"/>
            <a:ext cx="10363200" cy="685718"/>
          </a:xfrm>
          <a:effectLst>
            <a:outerShdw blurRad="50800" dist="38100" dir="5400000" algn="t" rotWithShape="0">
              <a:prstClr val="black">
                <a:alpha val="40000"/>
              </a:prstClr>
            </a:outerShdw>
          </a:effectLst>
        </p:spPr>
        <p:txBody>
          <a:bodyPr/>
          <a:lstStyle>
            <a:lvl1pPr>
              <a:defRPr sz="3500" b="0" i="0">
                <a:solidFill>
                  <a:srgbClr val="FFFFFF"/>
                </a:solidFill>
                <a:latin typeface="HelveticaNeueLT Pro 45 Lt"/>
                <a:cs typeface="HelveticaNeueLT Pro 45 Lt"/>
              </a:defRPr>
            </a:lvl1pPr>
          </a:lstStyle>
          <a:p>
            <a:r>
              <a:rPr lang="en-US"/>
              <a:t>Click to edit Master title style</a:t>
            </a:r>
            <a:endParaRPr lang="de-DE" dirty="0"/>
          </a:p>
        </p:txBody>
      </p:sp>
      <p:sp>
        <p:nvSpPr>
          <p:cNvPr id="7" name="Text Placeholder 6"/>
          <p:cNvSpPr>
            <a:spLocks noGrp="1"/>
          </p:cNvSpPr>
          <p:nvPr>
            <p:ph type="body" sz="quarter" idx="10"/>
          </p:nvPr>
        </p:nvSpPr>
        <p:spPr>
          <a:xfrm>
            <a:off x="711201" y="3851276"/>
            <a:ext cx="5983817" cy="614363"/>
          </a:xfrm>
        </p:spPr>
        <p:txBody>
          <a:bodyPr/>
          <a:lstStyle>
            <a:lvl1pPr marL="0" indent="0">
              <a:buNone/>
              <a:defRPr b="0" i="0">
                <a:solidFill>
                  <a:schemeClr val="bg1"/>
                </a:solidFill>
                <a:latin typeface="HelveticaNeueLT Pro 35 Th"/>
                <a:cs typeface="HelveticaNeueLT Pro 35 Th"/>
              </a:defRPr>
            </a:lvl1pPr>
          </a:lstStyle>
          <a:p>
            <a:pPr lvl="0"/>
            <a:r>
              <a:rPr lang="en-US"/>
              <a:t>Click to edit Master text styles</a:t>
            </a:r>
          </a:p>
        </p:txBody>
      </p:sp>
    </p:spTree>
    <p:extLst>
      <p:ext uri="{BB962C8B-B14F-4D97-AF65-F5344CB8AC3E}">
        <p14:creationId xmlns:p14="http://schemas.microsoft.com/office/powerpoint/2010/main" val="1048800642"/>
      </p:ext>
    </p:extLst>
  </p:cSld>
  <p:clrMapOvr>
    <a:masterClrMapping/>
  </p:clrMapOvr>
  <p:transition>
    <p:cut/>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12_Title Slide">
    <p:bg>
      <p:bgPr>
        <a:solidFill>
          <a:srgbClr val="E6E6E6"/>
        </a:solidFill>
        <a:effectLst/>
      </p:bgPr>
    </p:bg>
    <p:spTree>
      <p:nvGrpSpPr>
        <p:cNvPr id="1" name=""/>
        <p:cNvGrpSpPr/>
        <p:nvPr/>
      </p:nvGrpSpPr>
      <p:grpSpPr>
        <a:xfrm>
          <a:off x="0" y="0"/>
          <a:ext cx="0" cy="0"/>
          <a:chOff x="0" y="0"/>
          <a:chExt cx="0" cy="0"/>
        </a:xfrm>
      </p:grpSpPr>
      <p:pic>
        <p:nvPicPr>
          <p:cNvPr id="5" name="Picture 6"/>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7"/>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0126663" y="6308725"/>
            <a:ext cx="1455737" cy="44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9" name="Rectangle 7"/>
          <p:cNvSpPr>
            <a:spLocks noGrp="1" noChangeArrowheads="1"/>
          </p:cNvSpPr>
          <p:nvPr>
            <p:ph type="subTitle" idx="1"/>
          </p:nvPr>
        </p:nvSpPr>
        <p:spPr>
          <a:xfrm>
            <a:off x="710072" y="1797029"/>
            <a:ext cx="8534400" cy="610284"/>
          </a:xfrm>
        </p:spPr>
        <p:txBody>
          <a:bodyPr/>
          <a:lstStyle>
            <a:lvl1pPr marL="0" indent="0">
              <a:buFontTx/>
              <a:buNone/>
              <a:defRPr sz="2600" b="0" i="0">
                <a:solidFill>
                  <a:srgbClr val="FFFFFF"/>
                </a:solidFill>
                <a:latin typeface="HelveticaNeueLT Pro 45 Lt"/>
                <a:cs typeface="HelveticaNeueLT Pro 45 Lt"/>
              </a:defRPr>
            </a:lvl1pPr>
          </a:lstStyle>
          <a:p>
            <a:r>
              <a:rPr lang="en-US"/>
              <a:t>Click to edit Master subtitle style</a:t>
            </a:r>
            <a:endParaRPr lang="en-US" dirty="0"/>
          </a:p>
        </p:txBody>
      </p:sp>
      <p:sp>
        <p:nvSpPr>
          <p:cNvPr id="3074" name="Rectangle 2"/>
          <p:cNvSpPr>
            <a:spLocks noGrp="1" noChangeArrowheads="1"/>
          </p:cNvSpPr>
          <p:nvPr>
            <p:ph type="ctrTitle"/>
          </p:nvPr>
        </p:nvSpPr>
        <p:spPr>
          <a:xfrm>
            <a:off x="711201" y="1040419"/>
            <a:ext cx="10363200" cy="685718"/>
          </a:xfrm>
          <a:effectLst>
            <a:outerShdw blurRad="50800" dist="38100" dir="5400000" algn="t" rotWithShape="0">
              <a:prstClr val="black">
                <a:alpha val="40000"/>
              </a:prstClr>
            </a:outerShdw>
          </a:effectLst>
        </p:spPr>
        <p:txBody>
          <a:bodyPr/>
          <a:lstStyle>
            <a:lvl1pPr>
              <a:defRPr sz="3500" b="0" i="0">
                <a:solidFill>
                  <a:srgbClr val="FFFFFF"/>
                </a:solidFill>
                <a:latin typeface="HelveticaNeueLT Pro 45 Lt"/>
                <a:cs typeface="HelveticaNeueLT Pro 45 Lt"/>
              </a:defRPr>
            </a:lvl1pPr>
          </a:lstStyle>
          <a:p>
            <a:r>
              <a:rPr lang="en-US"/>
              <a:t>Click to edit Master title style</a:t>
            </a:r>
            <a:endParaRPr lang="de-DE" dirty="0"/>
          </a:p>
        </p:txBody>
      </p:sp>
      <p:sp>
        <p:nvSpPr>
          <p:cNvPr id="7" name="Text Placeholder 6"/>
          <p:cNvSpPr>
            <a:spLocks noGrp="1"/>
          </p:cNvSpPr>
          <p:nvPr>
            <p:ph type="body" sz="quarter" idx="10"/>
          </p:nvPr>
        </p:nvSpPr>
        <p:spPr>
          <a:xfrm>
            <a:off x="711201" y="3851276"/>
            <a:ext cx="5983817" cy="614363"/>
          </a:xfrm>
        </p:spPr>
        <p:txBody>
          <a:bodyPr/>
          <a:lstStyle>
            <a:lvl1pPr marL="0" indent="0">
              <a:buNone/>
              <a:defRPr b="0" i="0">
                <a:solidFill>
                  <a:schemeClr val="bg1"/>
                </a:solidFill>
                <a:latin typeface="HelveticaNeueLT Pro 35 Th"/>
                <a:cs typeface="HelveticaNeueLT Pro 35 Th"/>
              </a:defRPr>
            </a:lvl1pPr>
          </a:lstStyle>
          <a:p>
            <a:pPr lvl="0"/>
            <a:r>
              <a:rPr lang="en-US"/>
              <a:t>Click to edit Master text styles</a:t>
            </a:r>
          </a:p>
        </p:txBody>
      </p:sp>
    </p:spTree>
    <p:extLst>
      <p:ext uri="{BB962C8B-B14F-4D97-AF65-F5344CB8AC3E}">
        <p14:creationId xmlns:p14="http://schemas.microsoft.com/office/powerpoint/2010/main" val="646615518"/>
      </p:ext>
    </p:extLst>
  </p:cSld>
  <p:clrMapOvr>
    <a:masterClrMapping/>
  </p:clrMapOvr>
  <p:transition>
    <p:cut/>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17_Title Slide">
    <p:bg>
      <p:bgPr>
        <a:solidFill>
          <a:srgbClr val="E6E6E6"/>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192000" cy="6858000"/>
          </a:xfrm>
          <a:prstGeom prst="rect">
            <a:avLst/>
          </a:prstGeom>
        </p:spPr>
      </p:pic>
      <p:pic>
        <p:nvPicPr>
          <p:cNvPr id="6" name="Picture 7"/>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0126663" y="6308725"/>
            <a:ext cx="1455737" cy="44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9" name="Rectangle 7"/>
          <p:cNvSpPr>
            <a:spLocks noGrp="1" noChangeArrowheads="1"/>
          </p:cNvSpPr>
          <p:nvPr>
            <p:ph type="subTitle" idx="1"/>
          </p:nvPr>
        </p:nvSpPr>
        <p:spPr>
          <a:xfrm>
            <a:off x="710072" y="1797029"/>
            <a:ext cx="8534400" cy="610284"/>
          </a:xfrm>
        </p:spPr>
        <p:txBody>
          <a:bodyPr/>
          <a:lstStyle>
            <a:lvl1pPr marL="0" indent="0">
              <a:buFontTx/>
              <a:buNone/>
              <a:defRPr sz="2600" b="0" i="0">
                <a:solidFill>
                  <a:srgbClr val="FFFFFF"/>
                </a:solidFill>
                <a:latin typeface="HelveticaNeueLT Pro 45 Lt"/>
                <a:cs typeface="HelveticaNeueLT Pro 45 Lt"/>
              </a:defRPr>
            </a:lvl1pPr>
          </a:lstStyle>
          <a:p>
            <a:r>
              <a:rPr lang="en-US"/>
              <a:t>Click to edit Master subtitle style</a:t>
            </a:r>
            <a:endParaRPr lang="en-US" dirty="0"/>
          </a:p>
        </p:txBody>
      </p:sp>
      <p:sp>
        <p:nvSpPr>
          <p:cNvPr id="3074" name="Rectangle 2"/>
          <p:cNvSpPr>
            <a:spLocks noGrp="1" noChangeArrowheads="1"/>
          </p:cNvSpPr>
          <p:nvPr>
            <p:ph type="ctrTitle"/>
          </p:nvPr>
        </p:nvSpPr>
        <p:spPr>
          <a:xfrm>
            <a:off x="711201" y="1040419"/>
            <a:ext cx="10363200" cy="685718"/>
          </a:xfrm>
          <a:effectLst>
            <a:outerShdw blurRad="50800" dist="38100" dir="5400000" algn="t" rotWithShape="0">
              <a:prstClr val="black">
                <a:alpha val="40000"/>
              </a:prstClr>
            </a:outerShdw>
          </a:effectLst>
        </p:spPr>
        <p:txBody>
          <a:bodyPr/>
          <a:lstStyle>
            <a:lvl1pPr>
              <a:defRPr sz="3500" b="0" i="0">
                <a:solidFill>
                  <a:srgbClr val="FFFFFF"/>
                </a:solidFill>
                <a:latin typeface="HelveticaNeueLT Pro 45 Lt"/>
                <a:cs typeface="HelveticaNeueLT Pro 45 Lt"/>
              </a:defRPr>
            </a:lvl1pPr>
          </a:lstStyle>
          <a:p>
            <a:r>
              <a:rPr lang="en-US"/>
              <a:t>Click to edit Master title style</a:t>
            </a:r>
            <a:endParaRPr lang="de-DE" dirty="0"/>
          </a:p>
        </p:txBody>
      </p:sp>
      <p:sp>
        <p:nvSpPr>
          <p:cNvPr id="7" name="Text Placeholder 6"/>
          <p:cNvSpPr>
            <a:spLocks noGrp="1"/>
          </p:cNvSpPr>
          <p:nvPr>
            <p:ph type="body" sz="quarter" idx="10"/>
          </p:nvPr>
        </p:nvSpPr>
        <p:spPr>
          <a:xfrm>
            <a:off x="711201" y="3851276"/>
            <a:ext cx="5983817" cy="614363"/>
          </a:xfrm>
        </p:spPr>
        <p:txBody>
          <a:bodyPr/>
          <a:lstStyle>
            <a:lvl1pPr marL="0" indent="0">
              <a:buNone/>
              <a:defRPr b="0" i="0">
                <a:solidFill>
                  <a:schemeClr val="bg1"/>
                </a:solidFill>
                <a:latin typeface="HelveticaNeueLT Pro 35 Th"/>
                <a:cs typeface="HelveticaNeueLT Pro 35 Th"/>
              </a:defRPr>
            </a:lvl1pPr>
          </a:lstStyle>
          <a:p>
            <a:pPr lvl="0"/>
            <a:r>
              <a:rPr lang="en-US"/>
              <a:t>Click to edit Master text styles</a:t>
            </a:r>
          </a:p>
        </p:txBody>
      </p:sp>
    </p:spTree>
  </p:cSld>
  <p:clrMapOvr>
    <a:masterClrMapping/>
  </p:clrMapOvr>
  <p:transition>
    <p:cut/>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72733083"/>
      </p:ext>
    </p:extLst>
  </p:cSld>
  <p:clrMapOvr>
    <a:masterClrMapping/>
  </p:clrMapOvr>
  <p:transition>
    <p:cut/>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dirty="0"/>
          </a:p>
        </p:txBody>
      </p:sp>
      <p:sp>
        <p:nvSpPr>
          <p:cNvPr id="3" name="Content Placeholder 2"/>
          <p:cNvSpPr>
            <a:spLocks noGrp="1"/>
          </p:cNvSpPr>
          <p:nvPr>
            <p:ph idx="1"/>
          </p:nvPr>
        </p:nvSpPr>
        <p:spPr/>
        <p:txBody>
          <a:bodyPr/>
          <a:lstStyle>
            <a:lvl2pPr>
              <a:buClr>
                <a:schemeClr val="accent1"/>
              </a:buClr>
              <a:defRPr/>
            </a:lvl2pPr>
            <a:lvl3pPr>
              <a:buClr>
                <a:schemeClr val="accent1"/>
              </a:buClr>
              <a:defRPr/>
            </a:lvl3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1682915728"/>
      </p:ext>
    </p:extLst>
  </p:cSld>
  <p:clrMapOvr>
    <a:masterClrMapping/>
  </p:clrMapOvr>
  <p:transition>
    <p:cut/>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dirty="0"/>
          </a:p>
        </p:txBody>
      </p:sp>
      <p:sp>
        <p:nvSpPr>
          <p:cNvPr id="3" name="Content Placeholder 2"/>
          <p:cNvSpPr>
            <a:spLocks noGrp="1"/>
          </p:cNvSpPr>
          <p:nvPr>
            <p:ph idx="1"/>
          </p:nvPr>
        </p:nvSpPr>
        <p:spPr>
          <a:xfrm>
            <a:off x="711200" y="1219200"/>
            <a:ext cx="5198533" cy="4351338"/>
          </a:xfrm>
        </p:spPr>
        <p:txBody>
          <a:bodyPr/>
          <a:lstStyle>
            <a:lvl1pPr>
              <a:buClr>
                <a:schemeClr val="accent1"/>
              </a:buClr>
              <a:defRPr/>
            </a:lvl1pPr>
            <a:lvl2pPr>
              <a:buClr>
                <a:schemeClr val="accent1"/>
              </a:buClr>
              <a:defRPr/>
            </a:lvl2pPr>
            <a:lvl3pPr>
              <a:buClr>
                <a:schemeClr val="accent1"/>
              </a:buClr>
              <a:defRPr/>
            </a:lvl3pPr>
            <a:lvl4pPr>
              <a:buClr>
                <a:schemeClr val="accent1"/>
              </a:buClr>
              <a:defRPr/>
            </a:lvl4pPr>
            <a:lvl5pPr>
              <a:buClr>
                <a:schemeClr val="accent1"/>
              </a:buCl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Text Placeholder 4"/>
          <p:cNvSpPr>
            <a:spLocks noGrp="1"/>
          </p:cNvSpPr>
          <p:nvPr>
            <p:ph type="body" sz="quarter" idx="10"/>
          </p:nvPr>
        </p:nvSpPr>
        <p:spPr>
          <a:xfrm>
            <a:off x="6248400" y="1219200"/>
            <a:ext cx="5334000" cy="4351338"/>
          </a:xfrm>
        </p:spPr>
        <p:txBody>
          <a:bodyPr/>
          <a:lstStyle>
            <a:lvl1pPr>
              <a:buClr>
                <a:schemeClr val="accent1"/>
              </a:buClr>
              <a:defRPr/>
            </a:lvl1pPr>
            <a:lvl2pPr>
              <a:buClr>
                <a:schemeClr val="accent1"/>
              </a:buClr>
              <a:defRPr/>
            </a:lvl2pPr>
            <a:lvl3pPr>
              <a:buClr>
                <a:schemeClr val="accent1"/>
              </a:buClr>
              <a:defRPr/>
            </a:lvl3pPr>
            <a:lvl4pPr>
              <a:buClr>
                <a:schemeClr val="accent1"/>
              </a:buClr>
              <a:defRPr/>
            </a:lvl4pPr>
            <a:lvl5pPr>
              <a:buClr>
                <a:schemeClr val="accent1"/>
              </a:buCl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7525859"/>
      </p:ext>
    </p:extLst>
  </p:cSld>
  <p:clrMapOvr>
    <a:masterClrMapping/>
  </p:clrMapOvr>
  <p:transition>
    <p:cut/>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Tree>
    <p:extLst>
      <p:ext uri="{BB962C8B-B14F-4D97-AF65-F5344CB8AC3E}">
        <p14:creationId xmlns:p14="http://schemas.microsoft.com/office/powerpoint/2010/main" val="1057563508"/>
      </p:ext>
    </p:extLst>
  </p:cSld>
  <p:clrMapOvr>
    <a:masterClrMapping/>
  </p:clrMapOvr>
  <p:transition>
    <p:cut/>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endParaRPr lang="en-GB" dirty="0"/>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1895216384"/>
      </p:ext>
    </p:extLst>
  </p:cSld>
  <p:clrMapOvr>
    <a:masterClrMapping/>
  </p:clrMapOvr>
  <p:transition>
    <p:cut/>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Title Slide">
    <p:bg>
      <p:bgPr>
        <a:solidFill>
          <a:srgbClr val="E6E6E6"/>
        </a:solidFill>
        <a:effectLst/>
      </p:bgPr>
    </p:bg>
    <p:spTree>
      <p:nvGrpSpPr>
        <p:cNvPr id="1" name=""/>
        <p:cNvGrpSpPr/>
        <p:nvPr/>
      </p:nvGrpSpPr>
      <p:grpSpPr>
        <a:xfrm>
          <a:off x="0" y="0"/>
          <a:ext cx="0" cy="0"/>
          <a:chOff x="0" y="0"/>
          <a:chExt cx="0" cy="0"/>
        </a:xfrm>
      </p:grpSpPr>
      <p:pic>
        <p:nvPicPr>
          <p:cNvPr id="10" name="Picture 5" descr="EMBL_EBI_Industry.jpg"/>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3048000" y="0"/>
            <a:ext cx="9144000" cy="6858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 name="Rectangle 6"/>
          <p:cNvSpPr>
            <a:spLocks noChangeArrowheads="1"/>
          </p:cNvSpPr>
          <p:nvPr/>
        </p:nvSpPr>
        <p:spPr bwMode="auto">
          <a:xfrm>
            <a:off x="0" y="0"/>
            <a:ext cx="3171825" cy="6858000"/>
          </a:xfrm>
          <a:prstGeom prst="rect">
            <a:avLst/>
          </a:prstGeom>
          <a:solidFill>
            <a:srgbClr val="02656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defTabSz="1981200">
              <a:defRPr sz="2400">
                <a:solidFill>
                  <a:schemeClr val="tx1"/>
                </a:solidFill>
                <a:latin typeface="Arial" charset="0"/>
                <a:ea typeface="ＭＳ Ｐゴシック" charset="-128"/>
                <a:cs typeface="ＭＳ Ｐゴシック" charset="-128"/>
              </a:defRPr>
            </a:lvl1pPr>
            <a:lvl2pPr marL="742950" indent="-285750" defTabSz="1981200">
              <a:defRPr sz="2400">
                <a:solidFill>
                  <a:schemeClr val="tx1"/>
                </a:solidFill>
                <a:latin typeface="Arial" charset="0"/>
                <a:ea typeface="ＭＳ Ｐゴシック" charset="-128"/>
                <a:cs typeface="ＭＳ Ｐゴシック" charset="-128"/>
              </a:defRPr>
            </a:lvl2pPr>
            <a:lvl3pPr marL="1143000" indent="-228600" defTabSz="1981200">
              <a:defRPr sz="2400">
                <a:solidFill>
                  <a:schemeClr val="tx1"/>
                </a:solidFill>
                <a:latin typeface="Arial" charset="0"/>
                <a:ea typeface="ＭＳ Ｐゴシック" charset="-128"/>
                <a:cs typeface="ＭＳ Ｐゴシック" charset="-128"/>
              </a:defRPr>
            </a:lvl3pPr>
            <a:lvl4pPr marL="1600200" indent="-228600" defTabSz="1981200">
              <a:defRPr sz="2400">
                <a:solidFill>
                  <a:schemeClr val="tx1"/>
                </a:solidFill>
                <a:latin typeface="Arial" charset="0"/>
                <a:ea typeface="ＭＳ Ｐゴシック" charset="-128"/>
                <a:cs typeface="ＭＳ Ｐゴシック" charset="-128"/>
              </a:defRPr>
            </a:lvl4pPr>
            <a:lvl5pPr marL="2057400" indent="-228600" defTabSz="1981200">
              <a:defRPr sz="2400">
                <a:solidFill>
                  <a:schemeClr val="tx1"/>
                </a:solidFill>
                <a:latin typeface="Arial" charset="0"/>
                <a:ea typeface="ＭＳ Ｐゴシック" charset="-128"/>
                <a:cs typeface="ＭＳ Ｐゴシック" charset="-128"/>
              </a:defRPr>
            </a:lvl5pPr>
            <a:lvl6pPr marL="2514600" indent="-228600" defTabSz="1981200" eaLnBrk="0" fontAlgn="base" hangingPunct="0">
              <a:spcBef>
                <a:spcPct val="0"/>
              </a:spcBef>
              <a:spcAft>
                <a:spcPct val="0"/>
              </a:spcAft>
              <a:defRPr sz="2400">
                <a:solidFill>
                  <a:schemeClr val="tx1"/>
                </a:solidFill>
                <a:latin typeface="Arial" charset="0"/>
                <a:ea typeface="ＭＳ Ｐゴシック" charset="-128"/>
                <a:cs typeface="ＭＳ Ｐゴシック" charset="-128"/>
              </a:defRPr>
            </a:lvl6pPr>
            <a:lvl7pPr marL="2971800" indent="-228600" defTabSz="1981200" eaLnBrk="0" fontAlgn="base" hangingPunct="0">
              <a:spcBef>
                <a:spcPct val="0"/>
              </a:spcBef>
              <a:spcAft>
                <a:spcPct val="0"/>
              </a:spcAft>
              <a:defRPr sz="2400">
                <a:solidFill>
                  <a:schemeClr val="tx1"/>
                </a:solidFill>
                <a:latin typeface="Arial" charset="0"/>
                <a:ea typeface="ＭＳ Ｐゴシック" charset="-128"/>
                <a:cs typeface="ＭＳ Ｐゴシック" charset="-128"/>
              </a:defRPr>
            </a:lvl7pPr>
            <a:lvl8pPr marL="3429000" indent="-228600" defTabSz="1981200" eaLnBrk="0" fontAlgn="base" hangingPunct="0">
              <a:spcBef>
                <a:spcPct val="0"/>
              </a:spcBef>
              <a:spcAft>
                <a:spcPct val="0"/>
              </a:spcAft>
              <a:defRPr sz="2400">
                <a:solidFill>
                  <a:schemeClr val="tx1"/>
                </a:solidFill>
                <a:latin typeface="Arial" charset="0"/>
                <a:ea typeface="ＭＳ Ｐゴシック" charset="-128"/>
                <a:cs typeface="ＭＳ Ｐゴシック" charset="-128"/>
              </a:defRPr>
            </a:lvl8pPr>
            <a:lvl9pPr marL="3886200" indent="-228600" defTabSz="1981200" eaLnBrk="0" fontAlgn="base" hangingPunct="0">
              <a:spcBef>
                <a:spcPct val="0"/>
              </a:spcBef>
              <a:spcAft>
                <a:spcPct val="0"/>
              </a:spcAft>
              <a:defRPr sz="2400">
                <a:solidFill>
                  <a:schemeClr val="tx1"/>
                </a:solidFill>
                <a:latin typeface="Arial" charset="0"/>
                <a:ea typeface="ＭＳ Ｐゴシック" charset="-128"/>
                <a:cs typeface="ＭＳ Ｐゴシック" charset="-128"/>
              </a:defRPr>
            </a:lvl9pPr>
          </a:lstStyle>
          <a:p>
            <a:endParaRPr lang="en-GB" altLang="x-none" sz="5200"/>
          </a:p>
        </p:txBody>
      </p:sp>
      <p:pic>
        <p:nvPicPr>
          <p:cNvPr id="8" name="Picture 8"/>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0126663" y="6308725"/>
            <a:ext cx="1455737" cy="44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9" name="Rectangle 7"/>
          <p:cNvSpPr>
            <a:spLocks noGrp="1" noChangeArrowheads="1"/>
          </p:cNvSpPr>
          <p:nvPr>
            <p:ph type="subTitle" idx="1"/>
          </p:nvPr>
        </p:nvSpPr>
        <p:spPr>
          <a:xfrm>
            <a:off x="710072" y="1797029"/>
            <a:ext cx="8534400" cy="610284"/>
          </a:xfrm>
        </p:spPr>
        <p:txBody>
          <a:bodyPr/>
          <a:lstStyle>
            <a:lvl1pPr marL="0" indent="0">
              <a:buFontTx/>
              <a:buNone/>
              <a:defRPr sz="2600" b="0" i="0">
                <a:solidFill>
                  <a:srgbClr val="FFFFFF"/>
                </a:solidFill>
                <a:latin typeface="HelveticaNeueLT Pro 45 Lt"/>
                <a:cs typeface="HelveticaNeueLT Pro 45 Lt"/>
              </a:defRPr>
            </a:lvl1pPr>
          </a:lstStyle>
          <a:p>
            <a:r>
              <a:rPr lang="en-US"/>
              <a:t>Click to edit Master subtitle style</a:t>
            </a:r>
            <a:endParaRPr lang="en-US" dirty="0"/>
          </a:p>
        </p:txBody>
      </p:sp>
      <p:sp>
        <p:nvSpPr>
          <p:cNvPr id="3074" name="Rectangle 2"/>
          <p:cNvSpPr>
            <a:spLocks noGrp="1" noChangeArrowheads="1"/>
          </p:cNvSpPr>
          <p:nvPr>
            <p:ph type="ctrTitle"/>
          </p:nvPr>
        </p:nvSpPr>
        <p:spPr>
          <a:xfrm>
            <a:off x="711201" y="1040419"/>
            <a:ext cx="10363200" cy="685718"/>
          </a:xfrm>
          <a:effectLst>
            <a:outerShdw blurRad="50800" dist="38100" dir="5400000" algn="t" rotWithShape="0">
              <a:prstClr val="black">
                <a:alpha val="40000"/>
              </a:prstClr>
            </a:outerShdw>
          </a:effectLst>
        </p:spPr>
        <p:txBody>
          <a:bodyPr/>
          <a:lstStyle>
            <a:lvl1pPr>
              <a:defRPr sz="3500" b="0" i="0">
                <a:solidFill>
                  <a:srgbClr val="FFFFFF"/>
                </a:solidFill>
                <a:latin typeface="HelveticaNeueLT Pro 45 Lt"/>
                <a:cs typeface="HelveticaNeueLT Pro 45 Lt"/>
              </a:defRPr>
            </a:lvl1pPr>
          </a:lstStyle>
          <a:p>
            <a:r>
              <a:rPr lang="en-US"/>
              <a:t>Click to edit Master title style</a:t>
            </a:r>
            <a:endParaRPr lang="de-DE" dirty="0"/>
          </a:p>
        </p:txBody>
      </p:sp>
      <p:sp>
        <p:nvSpPr>
          <p:cNvPr id="7" name="Text Placeholder 6"/>
          <p:cNvSpPr>
            <a:spLocks noGrp="1"/>
          </p:cNvSpPr>
          <p:nvPr>
            <p:ph type="body" sz="quarter" idx="10"/>
          </p:nvPr>
        </p:nvSpPr>
        <p:spPr>
          <a:xfrm>
            <a:off x="711201" y="3851276"/>
            <a:ext cx="5983817" cy="614363"/>
          </a:xfrm>
        </p:spPr>
        <p:txBody>
          <a:bodyPr/>
          <a:lstStyle>
            <a:lvl1pPr marL="0" indent="0">
              <a:buNone/>
              <a:defRPr b="0" i="0">
                <a:solidFill>
                  <a:schemeClr val="bg1"/>
                </a:solidFill>
                <a:latin typeface="HelveticaNeueLT Pro 35 Th"/>
                <a:cs typeface="HelveticaNeueLT Pro 35 Th"/>
              </a:defRPr>
            </a:lvl1pPr>
          </a:lstStyle>
          <a:p>
            <a:pPr lvl="0"/>
            <a:r>
              <a:rPr lang="en-US"/>
              <a:t>Click to edit Master text styles</a:t>
            </a:r>
          </a:p>
        </p:txBody>
      </p:sp>
    </p:spTree>
    <p:extLst>
      <p:ext uri="{BB962C8B-B14F-4D97-AF65-F5344CB8AC3E}">
        <p14:creationId xmlns:p14="http://schemas.microsoft.com/office/powerpoint/2010/main" val="991333890"/>
      </p:ext>
    </p:extLst>
  </p:cSld>
  <p:clrMapOvr>
    <a:masterClrMapping/>
  </p:clrMapOvr>
  <p:transition>
    <p:cut/>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endParaRPr lang="en-GB" dirty="0"/>
          </a:p>
        </p:txBody>
      </p:sp>
      <p:sp>
        <p:nvSpPr>
          <p:cNvPr id="3" name="Content Placeholder 2"/>
          <p:cNvSpPr>
            <a:spLocks noGrp="1"/>
          </p:cNvSpPr>
          <p:nvPr>
            <p:ph idx="1"/>
          </p:nvPr>
        </p:nvSpPr>
        <p:spPr>
          <a:xfrm>
            <a:off x="711200" y="1219200"/>
            <a:ext cx="5198533" cy="4351338"/>
          </a:xfrm>
        </p:spPr>
        <p:txBody>
          <a:bodyPr/>
          <a:lstStyle>
            <a:lvl1pPr>
              <a:buClr>
                <a:schemeClr val="accent1"/>
              </a:buClr>
              <a:defRPr/>
            </a:lvl1pPr>
            <a:lvl2pPr>
              <a:buClr>
                <a:schemeClr val="accent1"/>
              </a:buClr>
              <a:defRPr/>
            </a:lvl2pPr>
            <a:lvl3pPr>
              <a:buClr>
                <a:schemeClr val="accent1"/>
              </a:buClr>
              <a:defRPr/>
            </a:lvl3pPr>
            <a:lvl4pPr>
              <a:buClr>
                <a:schemeClr val="accent1"/>
              </a:buClr>
              <a:defRPr/>
            </a:lvl4pPr>
            <a:lvl5pPr>
              <a:buClr>
                <a:schemeClr val="accent1"/>
              </a:buCl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Text Placeholder 4"/>
          <p:cNvSpPr>
            <a:spLocks noGrp="1"/>
          </p:cNvSpPr>
          <p:nvPr>
            <p:ph type="body" sz="quarter" idx="10"/>
          </p:nvPr>
        </p:nvSpPr>
        <p:spPr>
          <a:xfrm>
            <a:off x="6248400" y="1219200"/>
            <a:ext cx="5334000" cy="4351338"/>
          </a:xfrm>
        </p:spPr>
        <p:txBody>
          <a:bodyPr/>
          <a:lstStyle>
            <a:lvl1pPr>
              <a:buClr>
                <a:schemeClr val="accent1"/>
              </a:buClr>
              <a:defRPr/>
            </a:lvl1pPr>
            <a:lvl2pPr>
              <a:buClr>
                <a:schemeClr val="accent1"/>
              </a:buClr>
              <a:defRPr/>
            </a:lvl2pPr>
            <a:lvl3pPr>
              <a:buClr>
                <a:schemeClr val="accent1"/>
              </a:buClr>
              <a:defRPr/>
            </a:lvl3pPr>
            <a:lvl4pPr>
              <a:buClr>
                <a:schemeClr val="accent1"/>
              </a:buClr>
              <a:defRPr/>
            </a:lvl4pPr>
            <a:lvl5pPr>
              <a:buClr>
                <a:schemeClr val="accent1"/>
              </a:buClr>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1424313584"/>
      </p:ext>
    </p:extLst>
  </p:cSld>
  <p:clrMapOvr>
    <a:masterClrMapping/>
  </p:clrMapOvr>
  <p:transition>
    <p:cut/>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6_Title Slide">
    <p:bg>
      <p:bgPr>
        <a:solidFill>
          <a:srgbClr val="E6E6E6"/>
        </a:solidFill>
        <a:effectLst/>
      </p:bgPr>
    </p:bg>
    <p:spTree>
      <p:nvGrpSpPr>
        <p:cNvPr id="1" name=""/>
        <p:cNvGrpSpPr/>
        <p:nvPr/>
      </p:nvGrpSpPr>
      <p:grpSpPr>
        <a:xfrm>
          <a:off x="0" y="0"/>
          <a:ext cx="0" cy="0"/>
          <a:chOff x="0" y="0"/>
          <a:chExt cx="0" cy="0"/>
        </a:xfrm>
      </p:grpSpPr>
      <p:sp>
        <p:nvSpPr>
          <p:cNvPr id="5" name="Rectangle 6"/>
          <p:cNvSpPr>
            <a:spLocks noChangeArrowheads="1"/>
          </p:cNvSpPr>
          <p:nvPr/>
        </p:nvSpPr>
        <p:spPr bwMode="auto">
          <a:xfrm>
            <a:off x="0" y="0"/>
            <a:ext cx="3171825" cy="6858000"/>
          </a:xfrm>
          <a:prstGeom prst="rect">
            <a:avLst/>
          </a:prstGeom>
          <a:solidFill>
            <a:srgbClr val="02656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defTabSz="1981200">
              <a:defRPr sz="2400">
                <a:solidFill>
                  <a:schemeClr val="tx1"/>
                </a:solidFill>
                <a:latin typeface="Arial" charset="0"/>
                <a:ea typeface="ＭＳ Ｐゴシック" charset="-128"/>
                <a:cs typeface="ＭＳ Ｐゴシック" charset="-128"/>
              </a:defRPr>
            </a:lvl1pPr>
            <a:lvl2pPr marL="742950" indent="-285750" defTabSz="1981200">
              <a:defRPr sz="2400">
                <a:solidFill>
                  <a:schemeClr val="tx1"/>
                </a:solidFill>
                <a:latin typeface="Arial" charset="0"/>
                <a:ea typeface="ＭＳ Ｐゴシック" charset="-128"/>
                <a:cs typeface="ＭＳ Ｐゴシック" charset="-128"/>
              </a:defRPr>
            </a:lvl2pPr>
            <a:lvl3pPr marL="1143000" indent="-228600" defTabSz="1981200">
              <a:defRPr sz="2400">
                <a:solidFill>
                  <a:schemeClr val="tx1"/>
                </a:solidFill>
                <a:latin typeface="Arial" charset="0"/>
                <a:ea typeface="ＭＳ Ｐゴシック" charset="-128"/>
                <a:cs typeface="ＭＳ Ｐゴシック" charset="-128"/>
              </a:defRPr>
            </a:lvl3pPr>
            <a:lvl4pPr marL="1600200" indent="-228600" defTabSz="1981200">
              <a:defRPr sz="2400">
                <a:solidFill>
                  <a:schemeClr val="tx1"/>
                </a:solidFill>
                <a:latin typeface="Arial" charset="0"/>
                <a:ea typeface="ＭＳ Ｐゴシック" charset="-128"/>
                <a:cs typeface="ＭＳ Ｐゴシック" charset="-128"/>
              </a:defRPr>
            </a:lvl4pPr>
            <a:lvl5pPr marL="2057400" indent="-228600" defTabSz="1981200">
              <a:defRPr sz="2400">
                <a:solidFill>
                  <a:schemeClr val="tx1"/>
                </a:solidFill>
                <a:latin typeface="Arial" charset="0"/>
                <a:ea typeface="ＭＳ Ｐゴシック" charset="-128"/>
                <a:cs typeface="ＭＳ Ｐゴシック" charset="-128"/>
              </a:defRPr>
            </a:lvl5pPr>
            <a:lvl6pPr marL="2514600" indent="-228600" defTabSz="1981200" eaLnBrk="0" fontAlgn="base" hangingPunct="0">
              <a:spcBef>
                <a:spcPct val="0"/>
              </a:spcBef>
              <a:spcAft>
                <a:spcPct val="0"/>
              </a:spcAft>
              <a:defRPr sz="2400">
                <a:solidFill>
                  <a:schemeClr val="tx1"/>
                </a:solidFill>
                <a:latin typeface="Arial" charset="0"/>
                <a:ea typeface="ＭＳ Ｐゴシック" charset="-128"/>
                <a:cs typeface="ＭＳ Ｐゴシック" charset="-128"/>
              </a:defRPr>
            </a:lvl6pPr>
            <a:lvl7pPr marL="2971800" indent="-228600" defTabSz="1981200" eaLnBrk="0" fontAlgn="base" hangingPunct="0">
              <a:spcBef>
                <a:spcPct val="0"/>
              </a:spcBef>
              <a:spcAft>
                <a:spcPct val="0"/>
              </a:spcAft>
              <a:defRPr sz="2400">
                <a:solidFill>
                  <a:schemeClr val="tx1"/>
                </a:solidFill>
                <a:latin typeface="Arial" charset="0"/>
                <a:ea typeface="ＭＳ Ｐゴシック" charset="-128"/>
                <a:cs typeface="ＭＳ Ｐゴシック" charset="-128"/>
              </a:defRPr>
            </a:lvl7pPr>
            <a:lvl8pPr marL="3429000" indent="-228600" defTabSz="1981200" eaLnBrk="0" fontAlgn="base" hangingPunct="0">
              <a:spcBef>
                <a:spcPct val="0"/>
              </a:spcBef>
              <a:spcAft>
                <a:spcPct val="0"/>
              </a:spcAft>
              <a:defRPr sz="2400">
                <a:solidFill>
                  <a:schemeClr val="tx1"/>
                </a:solidFill>
                <a:latin typeface="Arial" charset="0"/>
                <a:ea typeface="ＭＳ Ｐゴシック" charset="-128"/>
                <a:cs typeface="ＭＳ Ｐゴシック" charset="-128"/>
              </a:defRPr>
            </a:lvl8pPr>
            <a:lvl9pPr marL="3886200" indent="-228600" defTabSz="1981200" eaLnBrk="0" fontAlgn="base" hangingPunct="0">
              <a:spcBef>
                <a:spcPct val="0"/>
              </a:spcBef>
              <a:spcAft>
                <a:spcPct val="0"/>
              </a:spcAft>
              <a:defRPr sz="2400">
                <a:solidFill>
                  <a:schemeClr val="tx1"/>
                </a:solidFill>
                <a:latin typeface="Arial" charset="0"/>
                <a:ea typeface="ＭＳ Ｐゴシック" charset="-128"/>
                <a:cs typeface="ＭＳ Ｐゴシック" charset="-128"/>
              </a:defRPr>
            </a:lvl9pPr>
          </a:lstStyle>
          <a:p>
            <a:endParaRPr lang="en-GB" altLang="x-none" sz="5200"/>
          </a:p>
        </p:txBody>
      </p:sp>
      <p:pic>
        <p:nvPicPr>
          <p:cNvPr id="6" name="Picture 5" descr="powerpont-slide-title_cell_dark4.png"/>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3028950" y="-12700"/>
            <a:ext cx="9163050" cy="687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8"/>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0126663" y="6308725"/>
            <a:ext cx="1455737" cy="44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9" name="Rectangle 7"/>
          <p:cNvSpPr>
            <a:spLocks noGrp="1" noChangeArrowheads="1"/>
          </p:cNvSpPr>
          <p:nvPr>
            <p:ph type="subTitle" idx="1"/>
          </p:nvPr>
        </p:nvSpPr>
        <p:spPr>
          <a:xfrm>
            <a:off x="710072" y="1797029"/>
            <a:ext cx="8534400" cy="610284"/>
          </a:xfrm>
        </p:spPr>
        <p:txBody>
          <a:bodyPr/>
          <a:lstStyle>
            <a:lvl1pPr marL="0" indent="0">
              <a:buFontTx/>
              <a:buNone/>
              <a:defRPr sz="2600" b="0" i="0">
                <a:solidFill>
                  <a:srgbClr val="FFFFFF"/>
                </a:solidFill>
                <a:latin typeface="HelveticaNeueLT Pro 45 Lt"/>
                <a:cs typeface="HelveticaNeueLT Pro 45 Lt"/>
              </a:defRPr>
            </a:lvl1pPr>
          </a:lstStyle>
          <a:p>
            <a:r>
              <a:rPr lang="en-US"/>
              <a:t>Click to edit Master subtitle style</a:t>
            </a:r>
            <a:endParaRPr lang="en-US" dirty="0"/>
          </a:p>
        </p:txBody>
      </p:sp>
      <p:sp>
        <p:nvSpPr>
          <p:cNvPr id="3074" name="Rectangle 2"/>
          <p:cNvSpPr>
            <a:spLocks noGrp="1" noChangeArrowheads="1"/>
          </p:cNvSpPr>
          <p:nvPr>
            <p:ph type="ctrTitle"/>
          </p:nvPr>
        </p:nvSpPr>
        <p:spPr>
          <a:xfrm>
            <a:off x="711201" y="1040419"/>
            <a:ext cx="10363200" cy="685718"/>
          </a:xfrm>
          <a:effectLst>
            <a:outerShdw blurRad="50800" dist="38100" dir="5400000" algn="t" rotWithShape="0">
              <a:prstClr val="black">
                <a:alpha val="40000"/>
              </a:prstClr>
            </a:outerShdw>
          </a:effectLst>
        </p:spPr>
        <p:txBody>
          <a:bodyPr/>
          <a:lstStyle>
            <a:lvl1pPr>
              <a:defRPr sz="3500" b="0" i="0">
                <a:solidFill>
                  <a:srgbClr val="FFFFFF"/>
                </a:solidFill>
                <a:latin typeface="HelveticaNeueLT Pro 45 Lt"/>
                <a:cs typeface="HelveticaNeueLT Pro 45 Lt"/>
              </a:defRPr>
            </a:lvl1pPr>
          </a:lstStyle>
          <a:p>
            <a:r>
              <a:rPr lang="en-US"/>
              <a:t>Click to edit Master title style</a:t>
            </a:r>
            <a:endParaRPr lang="de-DE" dirty="0"/>
          </a:p>
        </p:txBody>
      </p:sp>
      <p:sp>
        <p:nvSpPr>
          <p:cNvPr id="7" name="Text Placeholder 6"/>
          <p:cNvSpPr>
            <a:spLocks noGrp="1"/>
          </p:cNvSpPr>
          <p:nvPr>
            <p:ph type="body" sz="quarter" idx="10"/>
          </p:nvPr>
        </p:nvSpPr>
        <p:spPr>
          <a:xfrm>
            <a:off x="711201" y="3851276"/>
            <a:ext cx="5983817" cy="614363"/>
          </a:xfrm>
        </p:spPr>
        <p:txBody>
          <a:bodyPr/>
          <a:lstStyle>
            <a:lvl1pPr marL="0" indent="0">
              <a:buNone/>
              <a:defRPr b="0" i="0">
                <a:solidFill>
                  <a:schemeClr val="bg1"/>
                </a:solidFill>
                <a:latin typeface="HelveticaNeueLT Pro 35 Th"/>
                <a:cs typeface="HelveticaNeueLT Pro 35 Th"/>
              </a:defRPr>
            </a:lvl1pPr>
          </a:lstStyle>
          <a:p>
            <a:pPr lvl="0"/>
            <a:r>
              <a:rPr lang="en-US"/>
              <a:t>Click to edit Master text styles</a:t>
            </a:r>
          </a:p>
        </p:txBody>
      </p:sp>
    </p:spTree>
    <p:extLst>
      <p:ext uri="{BB962C8B-B14F-4D97-AF65-F5344CB8AC3E}">
        <p14:creationId xmlns:p14="http://schemas.microsoft.com/office/powerpoint/2010/main" val="1170555804"/>
      </p:ext>
    </p:extLst>
  </p:cSld>
  <p:clrMapOvr>
    <a:masterClrMapping/>
  </p:clrMapOvr>
  <p:transition>
    <p:cut/>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7_Title Slide">
    <p:bg>
      <p:bgPr>
        <a:solidFill>
          <a:srgbClr val="E6E6E6"/>
        </a:solidFill>
        <a:effectLst/>
      </p:bgPr>
    </p:bg>
    <p:spTree>
      <p:nvGrpSpPr>
        <p:cNvPr id="1" name=""/>
        <p:cNvGrpSpPr/>
        <p:nvPr/>
      </p:nvGrpSpPr>
      <p:grpSpPr>
        <a:xfrm>
          <a:off x="0" y="0"/>
          <a:ext cx="0" cy="0"/>
          <a:chOff x="0" y="0"/>
          <a:chExt cx="0" cy="0"/>
        </a:xfrm>
      </p:grpSpPr>
      <p:sp>
        <p:nvSpPr>
          <p:cNvPr id="5" name="Rectangle 6"/>
          <p:cNvSpPr>
            <a:spLocks noChangeArrowheads="1"/>
          </p:cNvSpPr>
          <p:nvPr/>
        </p:nvSpPr>
        <p:spPr bwMode="auto">
          <a:xfrm>
            <a:off x="0" y="0"/>
            <a:ext cx="3171825" cy="6858000"/>
          </a:xfrm>
          <a:prstGeom prst="rect">
            <a:avLst/>
          </a:prstGeom>
          <a:solidFill>
            <a:srgbClr val="02656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defTabSz="1981200">
              <a:defRPr sz="2400">
                <a:solidFill>
                  <a:schemeClr val="tx1"/>
                </a:solidFill>
                <a:latin typeface="Arial" charset="0"/>
                <a:ea typeface="ＭＳ Ｐゴシック" charset="-128"/>
                <a:cs typeface="ＭＳ Ｐゴシック" charset="-128"/>
              </a:defRPr>
            </a:lvl1pPr>
            <a:lvl2pPr marL="742950" indent="-285750" defTabSz="1981200">
              <a:defRPr sz="2400">
                <a:solidFill>
                  <a:schemeClr val="tx1"/>
                </a:solidFill>
                <a:latin typeface="Arial" charset="0"/>
                <a:ea typeface="ＭＳ Ｐゴシック" charset="-128"/>
                <a:cs typeface="ＭＳ Ｐゴシック" charset="-128"/>
              </a:defRPr>
            </a:lvl2pPr>
            <a:lvl3pPr marL="1143000" indent="-228600" defTabSz="1981200">
              <a:defRPr sz="2400">
                <a:solidFill>
                  <a:schemeClr val="tx1"/>
                </a:solidFill>
                <a:latin typeface="Arial" charset="0"/>
                <a:ea typeface="ＭＳ Ｐゴシック" charset="-128"/>
                <a:cs typeface="ＭＳ Ｐゴシック" charset="-128"/>
              </a:defRPr>
            </a:lvl3pPr>
            <a:lvl4pPr marL="1600200" indent="-228600" defTabSz="1981200">
              <a:defRPr sz="2400">
                <a:solidFill>
                  <a:schemeClr val="tx1"/>
                </a:solidFill>
                <a:latin typeface="Arial" charset="0"/>
                <a:ea typeface="ＭＳ Ｐゴシック" charset="-128"/>
                <a:cs typeface="ＭＳ Ｐゴシック" charset="-128"/>
              </a:defRPr>
            </a:lvl4pPr>
            <a:lvl5pPr marL="2057400" indent="-228600" defTabSz="1981200">
              <a:defRPr sz="2400">
                <a:solidFill>
                  <a:schemeClr val="tx1"/>
                </a:solidFill>
                <a:latin typeface="Arial" charset="0"/>
                <a:ea typeface="ＭＳ Ｐゴシック" charset="-128"/>
                <a:cs typeface="ＭＳ Ｐゴシック" charset="-128"/>
              </a:defRPr>
            </a:lvl5pPr>
            <a:lvl6pPr marL="2514600" indent="-228600" defTabSz="1981200" eaLnBrk="0" fontAlgn="base" hangingPunct="0">
              <a:spcBef>
                <a:spcPct val="0"/>
              </a:spcBef>
              <a:spcAft>
                <a:spcPct val="0"/>
              </a:spcAft>
              <a:defRPr sz="2400">
                <a:solidFill>
                  <a:schemeClr val="tx1"/>
                </a:solidFill>
                <a:latin typeface="Arial" charset="0"/>
                <a:ea typeface="ＭＳ Ｐゴシック" charset="-128"/>
                <a:cs typeface="ＭＳ Ｐゴシック" charset="-128"/>
              </a:defRPr>
            </a:lvl6pPr>
            <a:lvl7pPr marL="2971800" indent="-228600" defTabSz="1981200" eaLnBrk="0" fontAlgn="base" hangingPunct="0">
              <a:spcBef>
                <a:spcPct val="0"/>
              </a:spcBef>
              <a:spcAft>
                <a:spcPct val="0"/>
              </a:spcAft>
              <a:defRPr sz="2400">
                <a:solidFill>
                  <a:schemeClr val="tx1"/>
                </a:solidFill>
                <a:latin typeface="Arial" charset="0"/>
                <a:ea typeface="ＭＳ Ｐゴシック" charset="-128"/>
                <a:cs typeface="ＭＳ Ｐゴシック" charset="-128"/>
              </a:defRPr>
            </a:lvl7pPr>
            <a:lvl8pPr marL="3429000" indent="-228600" defTabSz="1981200" eaLnBrk="0" fontAlgn="base" hangingPunct="0">
              <a:spcBef>
                <a:spcPct val="0"/>
              </a:spcBef>
              <a:spcAft>
                <a:spcPct val="0"/>
              </a:spcAft>
              <a:defRPr sz="2400">
                <a:solidFill>
                  <a:schemeClr val="tx1"/>
                </a:solidFill>
                <a:latin typeface="Arial" charset="0"/>
                <a:ea typeface="ＭＳ Ｐゴシック" charset="-128"/>
                <a:cs typeface="ＭＳ Ｐゴシック" charset="-128"/>
              </a:defRPr>
            </a:lvl8pPr>
            <a:lvl9pPr marL="3886200" indent="-228600" defTabSz="1981200" eaLnBrk="0" fontAlgn="base" hangingPunct="0">
              <a:spcBef>
                <a:spcPct val="0"/>
              </a:spcBef>
              <a:spcAft>
                <a:spcPct val="0"/>
              </a:spcAft>
              <a:defRPr sz="2400">
                <a:solidFill>
                  <a:schemeClr val="tx1"/>
                </a:solidFill>
                <a:latin typeface="Arial" charset="0"/>
                <a:ea typeface="ＭＳ Ｐゴシック" charset="-128"/>
                <a:cs typeface="ＭＳ Ｐゴシック" charset="-128"/>
              </a:defRPr>
            </a:lvl9pPr>
          </a:lstStyle>
          <a:p>
            <a:endParaRPr lang="en-GB" altLang="x-none" sz="5200"/>
          </a:p>
        </p:txBody>
      </p:sp>
      <p:pic>
        <p:nvPicPr>
          <p:cNvPr id="6" name="Picture 5" descr="EMBL_EBI_Chemistry-slide2-background.png"/>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3048000" y="-12700"/>
            <a:ext cx="9144000" cy="687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8"/>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0126663" y="6308725"/>
            <a:ext cx="1455737" cy="44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9" name="Rectangle 7"/>
          <p:cNvSpPr>
            <a:spLocks noGrp="1" noChangeArrowheads="1"/>
          </p:cNvSpPr>
          <p:nvPr>
            <p:ph type="subTitle" idx="1"/>
          </p:nvPr>
        </p:nvSpPr>
        <p:spPr>
          <a:xfrm>
            <a:off x="710072" y="1797029"/>
            <a:ext cx="8534400" cy="610284"/>
          </a:xfrm>
        </p:spPr>
        <p:txBody>
          <a:bodyPr/>
          <a:lstStyle>
            <a:lvl1pPr marL="0" indent="0">
              <a:buFontTx/>
              <a:buNone/>
              <a:defRPr sz="2600" b="0" i="0">
                <a:solidFill>
                  <a:srgbClr val="FFFFFF"/>
                </a:solidFill>
                <a:latin typeface="HelveticaNeueLT Pro 45 Lt"/>
                <a:cs typeface="HelveticaNeueLT Pro 45 Lt"/>
              </a:defRPr>
            </a:lvl1pPr>
          </a:lstStyle>
          <a:p>
            <a:r>
              <a:rPr lang="en-US"/>
              <a:t>Click to edit Master subtitle style</a:t>
            </a:r>
            <a:endParaRPr lang="en-US" dirty="0"/>
          </a:p>
        </p:txBody>
      </p:sp>
      <p:sp>
        <p:nvSpPr>
          <p:cNvPr id="3074" name="Rectangle 2"/>
          <p:cNvSpPr>
            <a:spLocks noGrp="1" noChangeArrowheads="1"/>
          </p:cNvSpPr>
          <p:nvPr>
            <p:ph type="ctrTitle"/>
          </p:nvPr>
        </p:nvSpPr>
        <p:spPr>
          <a:xfrm>
            <a:off x="711201" y="1040419"/>
            <a:ext cx="10363200" cy="685718"/>
          </a:xfrm>
          <a:effectLst>
            <a:outerShdw blurRad="50800" dist="38100" dir="5400000" algn="t" rotWithShape="0">
              <a:prstClr val="black">
                <a:alpha val="40000"/>
              </a:prstClr>
            </a:outerShdw>
          </a:effectLst>
        </p:spPr>
        <p:txBody>
          <a:bodyPr/>
          <a:lstStyle>
            <a:lvl1pPr>
              <a:defRPr sz="3500" b="0" i="0">
                <a:solidFill>
                  <a:srgbClr val="FFFFFF"/>
                </a:solidFill>
                <a:latin typeface="HelveticaNeueLT Pro 45 Lt"/>
                <a:cs typeface="HelveticaNeueLT Pro 45 Lt"/>
              </a:defRPr>
            </a:lvl1pPr>
          </a:lstStyle>
          <a:p>
            <a:r>
              <a:rPr lang="en-US"/>
              <a:t>Click to edit Master title style</a:t>
            </a:r>
            <a:endParaRPr lang="de-DE" dirty="0"/>
          </a:p>
        </p:txBody>
      </p:sp>
      <p:sp>
        <p:nvSpPr>
          <p:cNvPr id="7" name="Text Placeholder 6"/>
          <p:cNvSpPr>
            <a:spLocks noGrp="1"/>
          </p:cNvSpPr>
          <p:nvPr>
            <p:ph type="body" sz="quarter" idx="10"/>
          </p:nvPr>
        </p:nvSpPr>
        <p:spPr>
          <a:xfrm>
            <a:off x="711201" y="3851276"/>
            <a:ext cx="5983817" cy="614363"/>
          </a:xfrm>
        </p:spPr>
        <p:txBody>
          <a:bodyPr/>
          <a:lstStyle>
            <a:lvl1pPr marL="0" indent="0">
              <a:buNone/>
              <a:defRPr b="0" i="0">
                <a:solidFill>
                  <a:schemeClr val="bg1"/>
                </a:solidFill>
                <a:latin typeface="HelveticaNeueLT Pro 35 Th"/>
                <a:cs typeface="HelveticaNeueLT Pro 35 Th"/>
              </a:defRPr>
            </a:lvl1pPr>
          </a:lstStyle>
          <a:p>
            <a:pPr lvl="0"/>
            <a:r>
              <a:rPr lang="en-US"/>
              <a:t>Click to edit Master text styles</a:t>
            </a:r>
          </a:p>
        </p:txBody>
      </p:sp>
    </p:spTree>
    <p:extLst>
      <p:ext uri="{BB962C8B-B14F-4D97-AF65-F5344CB8AC3E}">
        <p14:creationId xmlns:p14="http://schemas.microsoft.com/office/powerpoint/2010/main" val="433707661"/>
      </p:ext>
    </p:extLst>
  </p:cSld>
  <p:clrMapOvr>
    <a:masterClrMapping/>
  </p:clrMapOvr>
  <p:transition>
    <p:cut/>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9_Title Slide">
    <p:bg>
      <p:bgPr>
        <a:solidFill>
          <a:srgbClr val="E6E6E6"/>
        </a:solidFill>
        <a:effectLst/>
      </p:bgPr>
    </p:bg>
    <p:spTree>
      <p:nvGrpSpPr>
        <p:cNvPr id="1" name=""/>
        <p:cNvGrpSpPr/>
        <p:nvPr/>
      </p:nvGrpSpPr>
      <p:grpSpPr>
        <a:xfrm>
          <a:off x="0" y="0"/>
          <a:ext cx="0" cy="0"/>
          <a:chOff x="0" y="0"/>
          <a:chExt cx="0" cy="0"/>
        </a:xfrm>
      </p:grpSpPr>
      <p:sp>
        <p:nvSpPr>
          <p:cNvPr id="5" name="Rectangle 6"/>
          <p:cNvSpPr>
            <a:spLocks noChangeArrowheads="1"/>
          </p:cNvSpPr>
          <p:nvPr/>
        </p:nvSpPr>
        <p:spPr bwMode="auto">
          <a:xfrm>
            <a:off x="0" y="0"/>
            <a:ext cx="3171825" cy="6858000"/>
          </a:xfrm>
          <a:prstGeom prst="rect">
            <a:avLst/>
          </a:prstGeom>
          <a:solidFill>
            <a:srgbClr val="02656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defTabSz="1981200">
              <a:defRPr sz="2400">
                <a:solidFill>
                  <a:schemeClr val="tx1"/>
                </a:solidFill>
                <a:latin typeface="Arial" charset="0"/>
                <a:ea typeface="ＭＳ Ｐゴシック" charset="-128"/>
                <a:cs typeface="ＭＳ Ｐゴシック" charset="-128"/>
              </a:defRPr>
            </a:lvl1pPr>
            <a:lvl2pPr marL="742950" indent="-285750" defTabSz="1981200">
              <a:defRPr sz="2400">
                <a:solidFill>
                  <a:schemeClr val="tx1"/>
                </a:solidFill>
                <a:latin typeface="Arial" charset="0"/>
                <a:ea typeface="ＭＳ Ｐゴシック" charset="-128"/>
                <a:cs typeface="ＭＳ Ｐゴシック" charset="-128"/>
              </a:defRPr>
            </a:lvl2pPr>
            <a:lvl3pPr marL="1143000" indent="-228600" defTabSz="1981200">
              <a:defRPr sz="2400">
                <a:solidFill>
                  <a:schemeClr val="tx1"/>
                </a:solidFill>
                <a:latin typeface="Arial" charset="0"/>
                <a:ea typeface="ＭＳ Ｐゴシック" charset="-128"/>
                <a:cs typeface="ＭＳ Ｐゴシック" charset="-128"/>
              </a:defRPr>
            </a:lvl3pPr>
            <a:lvl4pPr marL="1600200" indent="-228600" defTabSz="1981200">
              <a:defRPr sz="2400">
                <a:solidFill>
                  <a:schemeClr val="tx1"/>
                </a:solidFill>
                <a:latin typeface="Arial" charset="0"/>
                <a:ea typeface="ＭＳ Ｐゴシック" charset="-128"/>
                <a:cs typeface="ＭＳ Ｐゴシック" charset="-128"/>
              </a:defRPr>
            </a:lvl4pPr>
            <a:lvl5pPr marL="2057400" indent="-228600" defTabSz="1981200">
              <a:defRPr sz="2400">
                <a:solidFill>
                  <a:schemeClr val="tx1"/>
                </a:solidFill>
                <a:latin typeface="Arial" charset="0"/>
                <a:ea typeface="ＭＳ Ｐゴシック" charset="-128"/>
                <a:cs typeface="ＭＳ Ｐゴシック" charset="-128"/>
              </a:defRPr>
            </a:lvl5pPr>
            <a:lvl6pPr marL="2514600" indent="-228600" defTabSz="1981200" eaLnBrk="0" fontAlgn="base" hangingPunct="0">
              <a:spcBef>
                <a:spcPct val="0"/>
              </a:spcBef>
              <a:spcAft>
                <a:spcPct val="0"/>
              </a:spcAft>
              <a:defRPr sz="2400">
                <a:solidFill>
                  <a:schemeClr val="tx1"/>
                </a:solidFill>
                <a:latin typeface="Arial" charset="0"/>
                <a:ea typeface="ＭＳ Ｐゴシック" charset="-128"/>
                <a:cs typeface="ＭＳ Ｐゴシック" charset="-128"/>
              </a:defRPr>
            </a:lvl6pPr>
            <a:lvl7pPr marL="2971800" indent="-228600" defTabSz="1981200" eaLnBrk="0" fontAlgn="base" hangingPunct="0">
              <a:spcBef>
                <a:spcPct val="0"/>
              </a:spcBef>
              <a:spcAft>
                <a:spcPct val="0"/>
              </a:spcAft>
              <a:defRPr sz="2400">
                <a:solidFill>
                  <a:schemeClr val="tx1"/>
                </a:solidFill>
                <a:latin typeface="Arial" charset="0"/>
                <a:ea typeface="ＭＳ Ｐゴシック" charset="-128"/>
                <a:cs typeface="ＭＳ Ｐゴシック" charset="-128"/>
              </a:defRPr>
            </a:lvl7pPr>
            <a:lvl8pPr marL="3429000" indent="-228600" defTabSz="1981200" eaLnBrk="0" fontAlgn="base" hangingPunct="0">
              <a:spcBef>
                <a:spcPct val="0"/>
              </a:spcBef>
              <a:spcAft>
                <a:spcPct val="0"/>
              </a:spcAft>
              <a:defRPr sz="2400">
                <a:solidFill>
                  <a:schemeClr val="tx1"/>
                </a:solidFill>
                <a:latin typeface="Arial" charset="0"/>
                <a:ea typeface="ＭＳ Ｐゴシック" charset="-128"/>
                <a:cs typeface="ＭＳ Ｐゴシック" charset="-128"/>
              </a:defRPr>
            </a:lvl8pPr>
            <a:lvl9pPr marL="3886200" indent="-228600" defTabSz="1981200" eaLnBrk="0" fontAlgn="base" hangingPunct="0">
              <a:spcBef>
                <a:spcPct val="0"/>
              </a:spcBef>
              <a:spcAft>
                <a:spcPct val="0"/>
              </a:spcAft>
              <a:defRPr sz="2400">
                <a:solidFill>
                  <a:schemeClr val="tx1"/>
                </a:solidFill>
                <a:latin typeface="Arial" charset="0"/>
                <a:ea typeface="ＭＳ Ｐゴシック" charset="-128"/>
                <a:cs typeface="ＭＳ Ｐゴシック" charset="-128"/>
              </a:defRPr>
            </a:lvl9pPr>
          </a:lstStyle>
          <a:p>
            <a:endParaRPr lang="en-GB" altLang="x-none" sz="5200"/>
          </a:p>
        </p:txBody>
      </p:sp>
      <p:pic>
        <p:nvPicPr>
          <p:cNvPr id="6" name="Picture 7" descr="EMBL_EBI_Chem slide background4.tif"/>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bwMode="auto">
          <a:xfrm>
            <a:off x="304800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8"/>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0126663" y="6308725"/>
            <a:ext cx="1455737" cy="44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9" name="Rectangle 7"/>
          <p:cNvSpPr>
            <a:spLocks noGrp="1" noChangeArrowheads="1"/>
          </p:cNvSpPr>
          <p:nvPr>
            <p:ph type="subTitle" idx="1"/>
          </p:nvPr>
        </p:nvSpPr>
        <p:spPr>
          <a:xfrm>
            <a:off x="710072" y="1797029"/>
            <a:ext cx="8534400" cy="610284"/>
          </a:xfrm>
        </p:spPr>
        <p:txBody>
          <a:bodyPr/>
          <a:lstStyle>
            <a:lvl1pPr marL="0" indent="0">
              <a:buFontTx/>
              <a:buNone/>
              <a:defRPr sz="2600" b="0" i="0">
                <a:solidFill>
                  <a:srgbClr val="FFFFFF"/>
                </a:solidFill>
                <a:latin typeface="HelveticaNeueLT Pro 45 Lt"/>
                <a:cs typeface="HelveticaNeueLT Pro 45 Lt"/>
              </a:defRPr>
            </a:lvl1pPr>
          </a:lstStyle>
          <a:p>
            <a:r>
              <a:rPr lang="en-US"/>
              <a:t>Click to edit Master subtitle style</a:t>
            </a:r>
            <a:endParaRPr lang="en-US" dirty="0"/>
          </a:p>
        </p:txBody>
      </p:sp>
      <p:sp>
        <p:nvSpPr>
          <p:cNvPr id="3074" name="Rectangle 2"/>
          <p:cNvSpPr>
            <a:spLocks noGrp="1" noChangeArrowheads="1"/>
          </p:cNvSpPr>
          <p:nvPr>
            <p:ph type="ctrTitle"/>
          </p:nvPr>
        </p:nvSpPr>
        <p:spPr>
          <a:xfrm>
            <a:off x="711201" y="1040419"/>
            <a:ext cx="10363200" cy="685718"/>
          </a:xfrm>
          <a:effectLst>
            <a:outerShdw blurRad="50800" dist="38100" dir="5400000" algn="t" rotWithShape="0">
              <a:prstClr val="black">
                <a:alpha val="40000"/>
              </a:prstClr>
            </a:outerShdw>
          </a:effectLst>
        </p:spPr>
        <p:txBody>
          <a:bodyPr/>
          <a:lstStyle>
            <a:lvl1pPr>
              <a:defRPr sz="3500" b="0" i="0">
                <a:solidFill>
                  <a:srgbClr val="FFFFFF"/>
                </a:solidFill>
                <a:latin typeface="HelveticaNeueLT Pro 45 Lt"/>
                <a:cs typeface="HelveticaNeueLT Pro 45 Lt"/>
              </a:defRPr>
            </a:lvl1pPr>
          </a:lstStyle>
          <a:p>
            <a:r>
              <a:rPr lang="en-US"/>
              <a:t>Click to edit Master title style</a:t>
            </a:r>
            <a:endParaRPr lang="de-DE" dirty="0"/>
          </a:p>
        </p:txBody>
      </p:sp>
      <p:sp>
        <p:nvSpPr>
          <p:cNvPr id="7" name="Text Placeholder 6"/>
          <p:cNvSpPr>
            <a:spLocks noGrp="1"/>
          </p:cNvSpPr>
          <p:nvPr>
            <p:ph type="body" sz="quarter" idx="10"/>
          </p:nvPr>
        </p:nvSpPr>
        <p:spPr>
          <a:xfrm>
            <a:off x="711201" y="3851276"/>
            <a:ext cx="5983817" cy="614363"/>
          </a:xfrm>
        </p:spPr>
        <p:txBody>
          <a:bodyPr/>
          <a:lstStyle>
            <a:lvl1pPr marL="0" indent="0">
              <a:buNone/>
              <a:defRPr b="0" i="0">
                <a:solidFill>
                  <a:schemeClr val="bg1"/>
                </a:solidFill>
                <a:latin typeface="HelveticaNeueLT Pro 35 Th"/>
                <a:cs typeface="HelveticaNeueLT Pro 35 Th"/>
              </a:defRPr>
            </a:lvl1pPr>
          </a:lstStyle>
          <a:p>
            <a:pPr lvl="0"/>
            <a:r>
              <a:rPr lang="en-US"/>
              <a:t>Click to edit Master text styles</a:t>
            </a:r>
          </a:p>
        </p:txBody>
      </p:sp>
    </p:spTree>
    <p:extLst>
      <p:ext uri="{BB962C8B-B14F-4D97-AF65-F5344CB8AC3E}">
        <p14:creationId xmlns:p14="http://schemas.microsoft.com/office/powerpoint/2010/main" val="765160509"/>
      </p:ext>
    </p:extLst>
  </p:cSld>
  <p:clrMapOvr>
    <a:masterClrMapping/>
  </p:clrMapOvr>
  <p:transition>
    <p:cut/>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8_Title Slide">
    <p:bg>
      <p:bgPr>
        <a:solidFill>
          <a:srgbClr val="E6E6E6"/>
        </a:solidFill>
        <a:effectLst/>
      </p:bgPr>
    </p:bg>
    <p:spTree>
      <p:nvGrpSpPr>
        <p:cNvPr id="1" name=""/>
        <p:cNvGrpSpPr/>
        <p:nvPr/>
      </p:nvGrpSpPr>
      <p:grpSpPr>
        <a:xfrm>
          <a:off x="0" y="0"/>
          <a:ext cx="0" cy="0"/>
          <a:chOff x="0" y="0"/>
          <a:chExt cx="0" cy="0"/>
        </a:xfrm>
      </p:grpSpPr>
      <p:sp>
        <p:nvSpPr>
          <p:cNvPr id="5" name="Rectangle 6"/>
          <p:cNvSpPr>
            <a:spLocks noChangeArrowheads="1"/>
          </p:cNvSpPr>
          <p:nvPr/>
        </p:nvSpPr>
        <p:spPr bwMode="auto">
          <a:xfrm>
            <a:off x="0" y="0"/>
            <a:ext cx="3171825" cy="6858000"/>
          </a:xfrm>
          <a:prstGeom prst="rect">
            <a:avLst/>
          </a:prstGeom>
          <a:solidFill>
            <a:srgbClr val="02656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defTabSz="1981200">
              <a:defRPr sz="2400">
                <a:solidFill>
                  <a:schemeClr val="tx1"/>
                </a:solidFill>
                <a:latin typeface="Arial" charset="0"/>
                <a:ea typeface="ＭＳ Ｐゴシック" charset="-128"/>
                <a:cs typeface="ＭＳ Ｐゴシック" charset="-128"/>
              </a:defRPr>
            </a:lvl1pPr>
            <a:lvl2pPr marL="742950" indent="-285750" defTabSz="1981200">
              <a:defRPr sz="2400">
                <a:solidFill>
                  <a:schemeClr val="tx1"/>
                </a:solidFill>
                <a:latin typeface="Arial" charset="0"/>
                <a:ea typeface="ＭＳ Ｐゴシック" charset="-128"/>
                <a:cs typeface="ＭＳ Ｐゴシック" charset="-128"/>
              </a:defRPr>
            </a:lvl2pPr>
            <a:lvl3pPr marL="1143000" indent="-228600" defTabSz="1981200">
              <a:defRPr sz="2400">
                <a:solidFill>
                  <a:schemeClr val="tx1"/>
                </a:solidFill>
                <a:latin typeface="Arial" charset="0"/>
                <a:ea typeface="ＭＳ Ｐゴシック" charset="-128"/>
                <a:cs typeface="ＭＳ Ｐゴシック" charset="-128"/>
              </a:defRPr>
            </a:lvl3pPr>
            <a:lvl4pPr marL="1600200" indent="-228600" defTabSz="1981200">
              <a:defRPr sz="2400">
                <a:solidFill>
                  <a:schemeClr val="tx1"/>
                </a:solidFill>
                <a:latin typeface="Arial" charset="0"/>
                <a:ea typeface="ＭＳ Ｐゴシック" charset="-128"/>
                <a:cs typeface="ＭＳ Ｐゴシック" charset="-128"/>
              </a:defRPr>
            </a:lvl4pPr>
            <a:lvl5pPr marL="2057400" indent="-228600" defTabSz="1981200">
              <a:defRPr sz="2400">
                <a:solidFill>
                  <a:schemeClr val="tx1"/>
                </a:solidFill>
                <a:latin typeface="Arial" charset="0"/>
                <a:ea typeface="ＭＳ Ｐゴシック" charset="-128"/>
                <a:cs typeface="ＭＳ Ｐゴシック" charset="-128"/>
              </a:defRPr>
            </a:lvl5pPr>
            <a:lvl6pPr marL="2514600" indent="-228600" defTabSz="1981200" eaLnBrk="0" fontAlgn="base" hangingPunct="0">
              <a:spcBef>
                <a:spcPct val="0"/>
              </a:spcBef>
              <a:spcAft>
                <a:spcPct val="0"/>
              </a:spcAft>
              <a:defRPr sz="2400">
                <a:solidFill>
                  <a:schemeClr val="tx1"/>
                </a:solidFill>
                <a:latin typeface="Arial" charset="0"/>
                <a:ea typeface="ＭＳ Ｐゴシック" charset="-128"/>
                <a:cs typeface="ＭＳ Ｐゴシック" charset="-128"/>
              </a:defRPr>
            </a:lvl6pPr>
            <a:lvl7pPr marL="2971800" indent="-228600" defTabSz="1981200" eaLnBrk="0" fontAlgn="base" hangingPunct="0">
              <a:spcBef>
                <a:spcPct val="0"/>
              </a:spcBef>
              <a:spcAft>
                <a:spcPct val="0"/>
              </a:spcAft>
              <a:defRPr sz="2400">
                <a:solidFill>
                  <a:schemeClr val="tx1"/>
                </a:solidFill>
                <a:latin typeface="Arial" charset="0"/>
                <a:ea typeface="ＭＳ Ｐゴシック" charset="-128"/>
                <a:cs typeface="ＭＳ Ｐゴシック" charset="-128"/>
              </a:defRPr>
            </a:lvl7pPr>
            <a:lvl8pPr marL="3429000" indent="-228600" defTabSz="1981200" eaLnBrk="0" fontAlgn="base" hangingPunct="0">
              <a:spcBef>
                <a:spcPct val="0"/>
              </a:spcBef>
              <a:spcAft>
                <a:spcPct val="0"/>
              </a:spcAft>
              <a:defRPr sz="2400">
                <a:solidFill>
                  <a:schemeClr val="tx1"/>
                </a:solidFill>
                <a:latin typeface="Arial" charset="0"/>
                <a:ea typeface="ＭＳ Ｐゴシック" charset="-128"/>
                <a:cs typeface="ＭＳ Ｐゴシック" charset="-128"/>
              </a:defRPr>
            </a:lvl8pPr>
            <a:lvl9pPr marL="3886200" indent="-228600" defTabSz="1981200" eaLnBrk="0" fontAlgn="base" hangingPunct="0">
              <a:spcBef>
                <a:spcPct val="0"/>
              </a:spcBef>
              <a:spcAft>
                <a:spcPct val="0"/>
              </a:spcAft>
              <a:defRPr sz="2400">
                <a:solidFill>
                  <a:schemeClr val="tx1"/>
                </a:solidFill>
                <a:latin typeface="Arial" charset="0"/>
                <a:ea typeface="ＭＳ Ｐゴシック" charset="-128"/>
                <a:cs typeface="ＭＳ Ｐゴシック" charset="-128"/>
              </a:defRPr>
            </a:lvl9pPr>
          </a:lstStyle>
          <a:p>
            <a:endParaRPr lang="en-GB" altLang="x-none" sz="5200"/>
          </a:p>
        </p:txBody>
      </p:sp>
      <p:pic>
        <p:nvPicPr>
          <p:cNvPr id="6" name="Picture 5" descr="EMBL_EBI_PDBE-slide-background6.png"/>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3048000" y="0"/>
            <a:ext cx="9144000" cy="6881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8"/>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0126663" y="6308725"/>
            <a:ext cx="1455737" cy="44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9" name="Rectangle 7"/>
          <p:cNvSpPr>
            <a:spLocks noGrp="1" noChangeArrowheads="1"/>
          </p:cNvSpPr>
          <p:nvPr>
            <p:ph type="subTitle" idx="1"/>
          </p:nvPr>
        </p:nvSpPr>
        <p:spPr>
          <a:xfrm>
            <a:off x="710072" y="1797029"/>
            <a:ext cx="8534400" cy="610284"/>
          </a:xfrm>
        </p:spPr>
        <p:txBody>
          <a:bodyPr/>
          <a:lstStyle>
            <a:lvl1pPr marL="0" indent="0">
              <a:buFontTx/>
              <a:buNone/>
              <a:defRPr sz="2600" b="0" i="0">
                <a:solidFill>
                  <a:srgbClr val="FFFFFF"/>
                </a:solidFill>
                <a:latin typeface="HelveticaNeueLT Pro 45 Lt"/>
                <a:cs typeface="HelveticaNeueLT Pro 45 Lt"/>
              </a:defRPr>
            </a:lvl1pPr>
          </a:lstStyle>
          <a:p>
            <a:r>
              <a:rPr lang="en-US"/>
              <a:t>Click to edit Master subtitle style</a:t>
            </a:r>
            <a:endParaRPr lang="en-US" dirty="0"/>
          </a:p>
        </p:txBody>
      </p:sp>
      <p:sp>
        <p:nvSpPr>
          <p:cNvPr id="3074" name="Rectangle 2"/>
          <p:cNvSpPr>
            <a:spLocks noGrp="1" noChangeArrowheads="1"/>
          </p:cNvSpPr>
          <p:nvPr>
            <p:ph type="ctrTitle"/>
          </p:nvPr>
        </p:nvSpPr>
        <p:spPr>
          <a:xfrm>
            <a:off x="711201" y="1040419"/>
            <a:ext cx="10363200" cy="685718"/>
          </a:xfrm>
          <a:effectLst>
            <a:outerShdw blurRad="50800" dist="38100" dir="5400000" algn="t" rotWithShape="0">
              <a:prstClr val="black">
                <a:alpha val="40000"/>
              </a:prstClr>
            </a:outerShdw>
          </a:effectLst>
        </p:spPr>
        <p:txBody>
          <a:bodyPr/>
          <a:lstStyle>
            <a:lvl1pPr>
              <a:defRPr sz="3500" b="0" i="0">
                <a:solidFill>
                  <a:srgbClr val="FFFFFF"/>
                </a:solidFill>
                <a:latin typeface="HelveticaNeueLT Pro 45 Lt"/>
                <a:cs typeface="HelveticaNeueLT Pro 45 Lt"/>
              </a:defRPr>
            </a:lvl1pPr>
          </a:lstStyle>
          <a:p>
            <a:r>
              <a:rPr lang="en-US"/>
              <a:t>Click to edit Master title style</a:t>
            </a:r>
            <a:endParaRPr lang="de-DE" dirty="0"/>
          </a:p>
        </p:txBody>
      </p:sp>
      <p:sp>
        <p:nvSpPr>
          <p:cNvPr id="7" name="Text Placeholder 6"/>
          <p:cNvSpPr>
            <a:spLocks noGrp="1"/>
          </p:cNvSpPr>
          <p:nvPr>
            <p:ph type="body" sz="quarter" idx="10"/>
          </p:nvPr>
        </p:nvSpPr>
        <p:spPr>
          <a:xfrm>
            <a:off x="711201" y="3851276"/>
            <a:ext cx="5983817" cy="614363"/>
          </a:xfrm>
        </p:spPr>
        <p:txBody>
          <a:bodyPr/>
          <a:lstStyle>
            <a:lvl1pPr marL="0" indent="0">
              <a:buNone/>
              <a:defRPr b="0" i="0">
                <a:solidFill>
                  <a:schemeClr val="bg1"/>
                </a:solidFill>
                <a:latin typeface="HelveticaNeueLT Pro 35 Th"/>
                <a:cs typeface="HelveticaNeueLT Pro 35 Th"/>
              </a:defRPr>
            </a:lvl1pPr>
          </a:lstStyle>
          <a:p>
            <a:pPr lvl="0"/>
            <a:r>
              <a:rPr lang="en-US"/>
              <a:t>Click to edit Master text styles</a:t>
            </a:r>
          </a:p>
        </p:txBody>
      </p:sp>
    </p:spTree>
    <p:extLst>
      <p:ext uri="{BB962C8B-B14F-4D97-AF65-F5344CB8AC3E}">
        <p14:creationId xmlns:p14="http://schemas.microsoft.com/office/powerpoint/2010/main" val="920596527"/>
      </p:ext>
    </p:extLst>
  </p:cSld>
  <p:clrMapOvr>
    <a:masterClrMapping/>
  </p:clrMapOvr>
  <p:transition>
    <p:cut/>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10_Title Slide">
    <p:bg>
      <p:bgPr>
        <a:solidFill>
          <a:srgbClr val="E6E6E6"/>
        </a:solidFill>
        <a:effectLst/>
      </p:bgPr>
    </p:bg>
    <p:spTree>
      <p:nvGrpSpPr>
        <p:cNvPr id="1" name=""/>
        <p:cNvGrpSpPr/>
        <p:nvPr/>
      </p:nvGrpSpPr>
      <p:grpSpPr>
        <a:xfrm>
          <a:off x="0" y="0"/>
          <a:ext cx="0" cy="0"/>
          <a:chOff x="0" y="0"/>
          <a:chExt cx="0" cy="0"/>
        </a:xfrm>
      </p:grpSpPr>
      <p:sp>
        <p:nvSpPr>
          <p:cNvPr id="5" name="Rectangle 6"/>
          <p:cNvSpPr>
            <a:spLocks noChangeArrowheads="1"/>
          </p:cNvSpPr>
          <p:nvPr/>
        </p:nvSpPr>
        <p:spPr bwMode="auto">
          <a:xfrm>
            <a:off x="0" y="0"/>
            <a:ext cx="3171825" cy="6858000"/>
          </a:xfrm>
          <a:prstGeom prst="rect">
            <a:avLst/>
          </a:prstGeom>
          <a:solidFill>
            <a:srgbClr val="02656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defTabSz="1981200">
              <a:defRPr sz="2400">
                <a:solidFill>
                  <a:schemeClr val="tx1"/>
                </a:solidFill>
                <a:latin typeface="Arial" charset="0"/>
                <a:ea typeface="ＭＳ Ｐゴシック" charset="-128"/>
                <a:cs typeface="ＭＳ Ｐゴシック" charset="-128"/>
              </a:defRPr>
            </a:lvl1pPr>
            <a:lvl2pPr marL="742950" indent="-285750" defTabSz="1981200">
              <a:defRPr sz="2400">
                <a:solidFill>
                  <a:schemeClr val="tx1"/>
                </a:solidFill>
                <a:latin typeface="Arial" charset="0"/>
                <a:ea typeface="ＭＳ Ｐゴシック" charset="-128"/>
                <a:cs typeface="ＭＳ Ｐゴシック" charset="-128"/>
              </a:defRPr>
            </a:lvl2pPr>
            <a:lvl3pPr marL="1143000" indent="-228600" defTabSz="1981200">
              <a:defRPr sz="2400">
                <a:solidFill>
                  <a:schemeClr val="tx1"/>
                </a:solidFill>
                <a:latin typeface="Arial" charset="0"/>
                <a:ea typeface="ＭＳ Ｐゴシック" charset="-128"/>
                <a:cs typeface="ＭＳ Ｐゴシック" charset="-128"/>
              </a:defRPr>
            </a:lvl3pPr>
            <a:lvl4pPr marL="1600200" indent="-228600" defTabSz="1981200">
              <a:defRPr sz="2400">
                <a:solidFill>
                  <a:schemeClr val="tx1"/>
                </a:solidFill>
                <a:latin typeface="Arial" charset="0"/>
                <a:ea typeface="ＭＳ Ｐゴシック" charset="-128"/>
                <a:cs typeface="ＭＳ Ｐゴシック" charset="-128"/>
              </a:defRPr>
            </a:lvl4pPr>
            <a:lvl5pPr marL="2057400" indent="-228600" defTabSz="1981200">
              <a:defRPr sz="2400">
                <a:solidFill>
                  <a:schemeClr val="tx1"/>
                </a:solidFill>
                <a:latin typeface="Arial" charset="0"/>
                <a:ea typeface="ＭＳ Ｐゴシック" charset="-128"/>
                <a:cs typeface="ＭＳ Ｐゴシック" charset="-128"/>
              </a:defRPr>
            </a:lvl5pPr>
            <a:lvl6pPr marL="2514600" indent="-228600" defTabSz="1981200" eaLnBrk="0" fontAlgn="base" hangingPunct="0">
              <a:spcBef>
                <a:spcPct val="0"/>
              </a:spcBef>
              <a:spcAft>
                <a:spcPct val="0"/>
              </a:spcAft>
              <a:defRPr sz="2400">
                <a:solidFill>
                  <a:schemeClr val="tx1"/>
                </a:solidFill>
                <a:latin typeface="Arial" charset="0"/>
                <a:ea typeface="ＭＳ Ｐゴシック" charset="-128"/>
                <a:cs typeface="ＭＳ Ｐゴシック" charset="-128"/>
              </a:defRPr>
            </a:lvl6pPr>
            <a:lvl7pPr marL="2971800" indent="-228600" defTabSz="1981200" eaLnBrk="0" fontAlgn="base" hangingPunct="0">
              <a:spcBef>
                <a:spcPct val="0"/>
              </a:spcBef>
              <a:spcAft>
                <a:spcPct val="0"/>
              </a:spcAft>
              <a:defRPr sz="2400">
                <a:solidFill>
                  <a:schemeClr val="tx1"/>
                </a:solidFill>
                <a:latin typeface="Arial" charset="0"/>
                <a:ea typeface="ＭＳ Ｐゴシック" charset="-128"/>
                <a:cs typeface="ＭＳ Ｐゴシック" charset="-128"/>
              </a:defRPr>
            </a:lvl7pPr>
            <a:lvl8pPr marL="3429000" indent="-228600" defTabSz="1981200" eaLnBrk="0" fontAlgn="base" hangingPunct="0">
              <a:spcBef>
                <a:spcPct val="0"/>
              </a:spcBef>
              <a:spcAft>
                <a:spcPct val="0"/>
              </a:spcAft>
              <a:defRPr sz="2400">
                <a:solidFill>
                  <a:schemeClr val="tx1"/>
                </a:solidFill>
                <a:latin typeface="Arial" charset="0"/>
                <a:ea typeface="ＭＳ Ｐゴシック" charset="-128"/>
                <a:cs typeface="ＭＳ Ｐゴシック" charset="-128"/>
              </a:defRPr>
            </a:lvl8pPr>
            <a:lvl9pPr marL="3886200" indent="-228600" defTabSz="1981200" eaLnBrk="0" fontAlgn="base" hangingPunct="0">
              <a:spcBef>
                <a:spcPct val="0"/>
              </a:spcBef>
              <a:spcAft>
                <a:spcPct val="0"/>
              </a:spcAft>
              <a:defRPr sz="2400">
                <a:solidFill>
                  <a:schemeClr val="tx1"/>
                </a:solidFill>
                <a:latin typeface="Arial" charset="0"/>
                <a:ea typeface="ＭＳ Ｐゴシック" charset="-128"/>
                <a:cs typeface="ＭＳ Ｐゴシック" charset="-128"/>
              </a:defRPr>
            </a:lvl9pPr>
          </a:lstStyle>
          <a:p>
            <a:endParaRPr lang="en-GB" altLang="x-none" sz="5200"/>
          </a:p>
        </p:txBody>
      </p:sp>
      <p:pic>
        <p:nvPicPr>
          <p:cNvPr id="6" name="Picture 7" descr="EMBL_EBI_slidebackground_fly2.jpg"/>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3017838" y="0"/>
            <a:ext cx="9174162" cy="6881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8"/>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0126663" y="6308725"/>
            <a:ext cx="1455737" cy="44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9" name="Rectangle 7"/>
          <p:cNvSpPr>
            <a:spLocks noGrp="1" noChangeArrowheads="1"/>
          </p:cNvSpPr>
          <p:nvPr>
            <p:ph type="subTitle" idx="1"/>
          </p:nvPr>
        </p:nvSpPr>
        <p:spPr>
          <a:xfrm>
            <a:off x="710072" y="1797029"/>
            <a:ext cx="8534400" cy="610284"/>
          </a:xfrm>
        </p:spPr>
        <p:txBody>
          <a:bodyPr/>
          <a:lstStyle>
            <a:lvl1pPr marL="0" indent="0">
              <a:buFontTx/>
              <a:buNone/>
              <a:defRPr sz="2600" b="0" i="0">
                <a:solidFill>
                  <a:srgbClr val="FFFFFF"/>
                </a:solidFill>
                <a:latin typeface="HelveticaNeueLT Pro 45 Lt"/>
                <a:cs typeface="HelveticaNeueLT Pro 45 Lt"/>
              </a:defRPr>
            </a:lvl1pPr>
          </a:lstStyle>
          <a:p>
            <a:r>
              <a:rPr lang="en-US"/>
              <a:t>Click to edit Master subtitle style</a:t>
            </a:r>
            <a:endParaRPr lang="en-US" dirty="0"/>
          </a:p>
        </p:txBody>
      </p:sp>
      <p:sp>
        <p:nvSpPr>
          <p:cNvPr id="3074" name="Rectangle 2"/>
          <p:cNvSpPr>
            <a:spLocks noGrp="1" noChangeArrowheads="1"/>
          </p:cNvSpPr>
          <p:nvPr>
            <p:ph type="ctrTitle"/>
          </p:nvPr>
        </p:nvSpPr>
        <p:spPr>
          <a:xfrm>
            <a:off x="711201" y="1040419"/>
            <a:ext cx="10363200" cy="685718"/>
          </a:xfrm>
          <a:effectLst>
            <a:outerShdw blurRad="50800" dist="38100" dir="5400000" algn="t" rotWithShape="0">
              <a:prstClr val="black">
                <a:alpha val="40000"/>
              </a:prstClr>
            </a:outerShdw>
          </a:effectLst>
        </p:spPr>
        <p:txBody>
          <a:bodyPr/>
          <a:lstStyle>
            <a:lvl1pPr>
              <a:defRPr sz="3500" b="0" i="0">
                <a:solidFill>
                  <a:srgbClr val="FFFFFF"/>
                </a:solidFill>
                <a:latin typeface="HelveticaNeueLT Pro 45 Lt"/>
                <a:cs typeface="HelveticaNeueLT Pro 45 Lt"/>
              </a:defRPr>
            </a:lvl1pPr>
          </a:lstStyle>
          <a:p>
            <a:r>
              <a:rPr lang="en-US"/>
              <a:t>Click to edit Master title style</a:t>
            </a:r>
            <a:endParaRPr lang="de-DE" dirty="0"/>
          </a:p>
        </p:txBody>
      </p:sp>
      <p:sp>
        <p:nvSpPr>
          <p:cNvPr id="7" name="Text Placeholder 6"/>
          <p:cNvSpPr>
            <a:spLocks noGrp="1"/>
          </p:cNvSpPr>
          <p:nvPr>
            <p:ph type="body" sz="quarter" idx="10"/>
          </p:nvPr>
        </p:nvSpPr>
        <p:spPr>
          <a:xfrm>
            <a:off x="711201" y="3851276"/>
            <a:ext cx="5983817" cy="614363"/>
          </a:xfrm>
        </p:spPr>
        <p:txBody>
          <a:bodyPr/>
          <a:lstStyle>
            <a:lvl1pPr marL="0" indent="0">
              <a:buNone/>
              <a:defRPr b="0" i="0">
                <a:solidFill>
                  <a:schemeClr val="bg1"/>
                </a:solidFill>
                <a:latin typeface="HelveticaNeueLT Pro 35 Th"/>
                <a:cs typeface="HelveticaNeueLT Pro 35 Th"/>
              </a:defRPr>
            </a:lvl1pPr>
          </a:lstStyle>
          <a:p>
            <a:pPr lvl="0"/>
            <a:r>
              <a:rPr lang="en-US"/>
              <a:t>Click to edit Master text styles</a:t>
            </a:r>
          </a:p>
        </p:txBody>
      </p:sp>
    </p:spTree>
    <p:extLst>
      <p:ext uri="{BB962C8B-B14F-4D97-AF65-F5344CB8AC3E}">
        <p14:creationId xmlns:p14="http://schemas.microsoft.com/office/powerpoint/2010/main" val="1993636301"/>
      </p:ext>
    </p:extLst>
  </p:cSld>
  <p:clrMapOvr>
    <a:masterClrMapping/>
  </p:clrMapOvr>
  <p:transition>
    <p:cut/>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11_Title Slide">
    <p:bg>
      <p:bgPr>
        <a:solidFill>
          <a:srgbClr val="E6E6E6"/>
        </a:solidFill>
        <a:effectLst/>
      </p:bgPr>
    </p:bg>
    <p:spTree>
      <p:nvGrpSpPr>
        <p:cNvPr id="1" name=""/>
        <p:cNvGrpSpPr/>
        <p:nvPr/>
      </p:nvGrpSpPr>
      <p:grpSpPr>
        <a:xfrm>
          <a:off x="0" y="0"/>
          <a:ext cx="0" cy="0"/>
          <a:chOff x="0" y="0"/>
          <a:chExt cx="0" cy="0"/>
        </a:xfrm>
      </p:grpSpPr>
      <p:sp>
        <p:nvSpPr>
          <p:cNvPr id="5" name="Rectangle 6"/>
          <p:cNvSpPr>
            <a:spLocks noChangeArrowheads="1"/>
          </p:cNvSpPr>
          <p:nvPr/>
        </p:nvSpPr>
        <p:spPr bwMode="auto">
          <a:xfrm>
            <a:off x="0" y="0"/>
            <a:ext cx="3171825" cy="6858000"/>
          </a:xfrm>
          <a:prstGeom prst="rect">
            <a:avLst/>
          </a:prstGeom>
          <a:solidFill>
            <a:srgbClr val="02656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defTabSz="1981200">
              <a:defRPr sz="2400">
                <a:solidFill>
                  <a:schemeClr val="tx1"/>
                </a:solidFill>
                <a:latin typeface="Arial" charset="0"/>
                <a:ea typeface="ＭＳ Ｐゴシック" charset="-128"/>
                <a:cs typeface="ＭＳ Ｐゴシック" charset="-128"/>
              </a:defRPr>
            </a:lvl1pPr>
            <a:lvl2pPr marL="742950" indent="-285750" defTabSz="1981200">
              <a:defRPr sz="2400">
                <a:solidFill>
                  <a:schemeClr val="tx1"/>
                </a:solidFill>
                <a:latin typeface="Arial" charset="0"/>
                <a:ea typeface="ＭＳ Ｐゴシック" charset="-128"/>
                <a:cs typeface="ＭＳ Ｐゴシック" charset="-128"/>
              </a:defRPr>
            </a:lvl2pPr>
            <a:lvl3pPr marL="1143000" indent="-228600" defTabSz="1981200">
              <a:defRPr sz="2400">
                <a:solidFill>
                  <a:schemeClr val="tx1"/>
                </a:solidFill>
                <a:latin typeface="Arial" charset="0"/>
                <a:ea typeface="ＭＳ Ｐゴシック" charset="-128"/>
                <a:cs typeface="ＭＳ Ｐゴシック" charset="-128"/>
              </a:defRPr>
            </a:lvl3pPr>
            <a:lvl4pPr marL="1600200" indent="-228600" defTabSz="1981200">
              <a:defRPr sz="2400">
                <a:solidFill>
                  <a:schemeClr val="tx1"/>
                </a:solidFill>
                <a:latin typeface="Arial" charset="0"/>
                <a:ea typeface="ＭＳ Ｐゴシック" charset="-128"/>
                <a:cs typeface="ＭＳ Ｐゴシック" charset="-128"/>
              </a:defRPr>
            </a:lvl4pPr>
            <a:lvl5pPr marL="2057400" indent="-228600" defTabSz="1981200">
              <a:defRPr sz="2400">
                <a:solidFill>
                  <a:schemeClr val="tx1"/>
                </a:solidFill>
                <a:latin typeface="Arial" charset="0"/>
                <a:ea typeface="ＭＳ Ｐゴシック" charset="-128"/>
                <a:cs typeface="ＭＳ Ｐゴシック" charset="-128"/>
              </a:defRPr>
            </a:lvl5pPr>
            <a:lvl6pPr marL="2514600" indent="-228600" defTabSz="1981200" eaLnBrk="0" fontAlgn="base" hangingPunct="0">
              <a:spcBef>
                <a:spcPct val="0"/>
              </a:spcBef>
              <a:spcAft>
                <a:spcPct val="0"/>
              </a:spcAft>
              <a:defRPr sz="2400">
                <a:solidFill>
                  <a:schemeClr val="tx1"/>
                </a:solidFill>
                <a:latin typeface="Arial" charset="0"/>
                <a:ea typeface="ＭＳ Ｐゴシック" charset="-128"/>
                <a:cs typeface="ＭＳ Ｐゴシック" charset="-128"/>
              </a:defRPr>
            </a:lvl6pPr>
            <a:lvl7pPr marL="2971800" indent="-228600" defTabSz="1981200" eaLnBrk="0" fontAlgn="base" hangingPunct="0">
              <a:spcBef>
                <a:spcPct val="0"/>
              </a:spcBef>
              <a:spcAft>
                <a:spcPct val="0"/>
              </a:spcAft>
              <a:defRPr sz="2400">
                <a:solidFill>
                  <a:schemeClr val="tx1"/>
                </a:solidFill>
                <a:latin typeface="Arial" charset="0"/>
                <a:ea typeface="ＭＳ Ｐゴシック" charset="-128"/>
                <a:cs typeface="ＭＳ Ｐゴシック" charset="-128"/>
              </a:defRPr>
            </a:lvl7pPr>
            <a:lvl8pPr marL="3429000" indent="-228600" defTabSz="1981200" eaLnBrk="0" fontAlgn="base" hangingPunct="0">
              <a:spcBef>
                <a:spcPct val="0"/>
              </a:spcBef>
              <a:spcAft>
                <a:spcPct val="0"/>
              </a:spcAft>
              <a:defRPr sz="2400">
                <a:solidFill>
                  <a:schemeClr val="tx1"/>
                </a:solidFill>
                <a:latin typeface="Arial" charset="0"/>
                <a:ea typeface="ＭＳ Ｐゴシック" charset="-128"/>
                <a:cs typeface="ＭＳ Ｐゴシック" charset="-128"/>
              </a:defRPr>
            </a:lvl8pPr>
            <a:lvl9pPr marL="3886200" indent="-228600" defTabSz="1981200" eaLnBrk="0" fontAlgn="base" hangingPunct="0">
              <a:spcBef>
                <a:spcPct val="0"/>
              </a:spcBef>
              <a:spcAft>
                <a:spcPct val="0"/>
              </a:spcAft>
              <a:defRPr sz="2400">
                <a:solidFill>
                  <a:schemeClr val="tx1"/>
                </a:solidFill>
                <a:latin typeface="Arial" charset="0"/>
                <a:ea typeface="ＭＳ Ｐゴシック" charset="-128"/>
                <a:cs typeface="ＭＳ Ｐゴシック" charset="-128"/>
              </a:defRPr>
            </a:lvl9pPr>
          </a:lstStyle>
          <a:p>
            <a:endParaRPr lang="en-GB" altLang="x-none" sz="5200"/>
          </a:p>
        </p:txBody>
      </p:sp>
      <p:pic>
        <p:nvPicPr>
          <p:cNvPr id="6" name="Picture 7" descr="EMBL_EBI_slidebackground_cardiac4.jpg"/>
          <p:cNvPicPr>
            <a:picLocks/>
          </p:cNvPicPr>
          <p:nvPr/>
        </p:nvPicPr>
        <p:blipFill>
          <a:blip r:embed="rId2">
            <a:extLst>
              <a:ext uri="{28A0092B-C50C-407E-A947-70E740481C1C}">
                <a14:useLocalDpi xmlns:a14="http://schemas.microsoft.com/office/drawing/2010/main"/>
              </a:ext>
            </a:extLst>
          </a:blip>
          <a:srcRect/>
          <a:stretch>
            <a:fillRect/>
          </a:stretch>
        </p:blipFill>
        <p:spPr bwMode="auto">
          <a:xfrm>
            <a:off x="304800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8"/>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0126663" y="6308725"/>
            <a:ext cx="1455737" cy="44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9" name="Rectangle 7"/>
          <p:cNvSpPr>
            <a:spLocks noGrp="1" noChangeArrowheads="1"/>
          </p:cNvSpPr>
          <p:nvPr>
            <p:ph type="subTitle" idx="1"/>
          </p:nvPr>
        </p:nvSpPr>
        <p:spPr>
          <a:xfrm>
            <a:off x="710072" y="1797029"/>
            <a:ext cx="8534400" cy="610284"/>
          </a:xfrm>
        </p:spPr>
        <p:txBody>
          <a:bodyPr/>
          <a:lstStyle>
            <a:lvl1pPr marL="0" indent="0">
              <a:buFontTx/>
              <a:buNone/>
              <a:defRPr sz="2600" b="0" i="0">
                <a:solidFill>
                  <a:srgbClr val="FFFFFF"/>
                </a:solidFill>
                <a:latin typeface="HelveticaNeueLT Pro 45 Lt"/>
                <a:cs typeface="HelveticaNeueLT Pro 45 Lt"/>
              </a:defRPr>
            </a:lvl1pPr>
          </a:lstStyle>
          <a:p>
            <a:r>
              <a:rPr lang="en-US"/>
              <a:t>Click to edit Master subtitle style</a:t>
            </a:r>
            <a:endParaRPr lang="en-US" dirty="0"/>
          </a:p>
        </p:txBody>
      </p:sp>
      <p:sp>
        <p:nvSpPr>
          <p:cNvPr id="3074" name="Rectangle 2"/>
          <p:cNvSpPr>
            <a:spLocks noGrp="1" noChangeArrowheads="1"/>
          </p:cNvSpPr>
          <p:nvPr>
            <p:ph type="ctrTitle"/>
          </p:nvPr>
        </p:nvSpPr>
        <p:spPr>
          <a:xfrm>
            <a:off x="711201" y="1040419"/>
            <a:ext cx="10363200" cy="685718"/>
          </a:xfrm>
          <a:effectLst>
            <a:outerShdw blurRad="50800" dist="38100" dir="5400000" algn="t" rotWithShape="0">
              <a:prstClr val="black">
                <a:alpha val="40000"/>
              </a:prstClr>
            </a:outerShdw>
          </a:effectLst>
        </p:spPr>
        <p:txBody>
          <a:bodyPr/>
          <a:lstStyle>
            <a:lvl1pPr>
              <a:defRPr sz="3500" b="0" i="0">
                <a:solidFill>
                  <a:srgbClr val="FFFFFF"/>
                </a:solidFill>
                <a:latin typeface="HelveticaNeueLT Pro 45 Lt"/>
                <a:cs typeface="HelveticaNeueLT Pro 45 Lt"/>
              </a:defRPr>
            </a:lvl1pPr>
          </a:lstStyle>
          <a:p>
            <a:r>
              <a:rPr lang="en-US"/>
              <a:t>Click to edit Master title style</a:t>
            </a:r>
            <a:endParaRPr lang="de-DE" dirty="0"/>
          </a:p>
        </p:txBody>
      </p:sp>
      <p:sp>
        <p:nvSpPr>
          <p:cNvPr id="7" name="Text Placeholder 6"/>
          <p:cNvSpPr>
            <a:spLocks noGrp="1"/>
          </p:cNvSpPr>
          <p:nvPr>
            <p:ph type="body" sz="quarter" idx="10"/>
          </p:nvPr>
        </p:nvSpPr>
        <p:spPr>
          <a:xfrm>
            <a:off x="711201" y="3851276"/>
            <a:ext cx="5983817" cy="614363"/>
          </a:xfrm>
        </p:spPr>
        <p:txBody>
          <a:bodyPr/>
          <a:lstStyle>
            <a:lvl1pPr marL="0" indent="0">
              <a:buNone/>
              <a:defRPr b="0" i="0">
                <a:solidFill>
                  <a:schemeClr val="bg1"/>
                </a:solidFill>
                <a:latin typeface="HelveticaNeueLT Pro 35 Th"/>
                <a:cs typeface="HelveticaNeueLT Pro 35 Th"/>
              </a:defRPr>
            </a:lvl1pPr>
          </a:lstStyle>
          <a:p>
            <a:pPr lvl="0"/>
            <a:r>
              <a:rPr lang="en-US"/>
              <a:t>Click to edit Master text styles</a:t>
            </a:r>
          </a:p>
        </p:txBody>
      </p:sp>
    </p:spTree>
    <p:extLst>
      <p:ext uri="{BB962C8B-B14F-4D97-AF65-F5344CB8AC3E}">
        <p14:creationId xmlns:p14="http://schemas.microsoft.com/office/powerpoint/2010/main" val="2005450413"/>
      </p:ext>
    </p:extLst>
  </p:cSld>
  <p:clrMapOvr>
    <a:masterClrMapping/>
  </p:clrMapOvr>
  <p:transition>
    <p:cut/>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15_Title Slide">
    <p:bg>
      <p:bgPr>
        <a:solidFill>
          <a:srgbClr val="E6E6E6"/>
        </a:solidFill>
        <a:effectLst/>
      </p:bgPr>
    </p:bg>
    <p:spTree>
      <p:nvGrpSpPr>
        <p:cNvPr id="1" name=""/>
        <p:cNvGrpSpPr/>
        <p:nvPr/>
      </p:nvGrpSpPr>
      <p:grpSpPr>
        <a:xfrm>
          <a:off x="0" y="0"/>
          <a:ext cx="0" cy="0"/>
          <a:chOff x="0" y="0"/>
          <a:chExt cx="0" cy="0"/>
        </a:xfrm>
      </p:grpSpPr>
      <p:sp>
        <p:nvSpPr>
          <p:cNvPr id="5" name="Rectangle 6"/>
          <p:cNvSpPr>
            <a:spLocks noChangeArrowheads="1"/>
          </p:cNvSpPr>
          <p:nvPr/>
        </p:nvSpPr>
        <p:spPr bwMode="auto">
          <a:xfrm>
            <a:off x="0" y="0"/>
            <a:ext cx="3171825" cy="6858000"/>
          </a:xfrm>
          <a:prstGeom prst="rect">
            <a:avLst/>
          </a:prstGeom>
          <a:solidFill>
            <a:srgbClr val="02656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defTabSz="1981200">
              <a:defRPr sz="2400">
                <a:solidFill>
                  <a:schemeClr val="tx1"/>
                </a:solidFill>
                <a:latin typeface="Arial" charset="0"/>
                <a:ea typeface="ＭＳ Ｐゴシック" charset="-128"/>
                <a:cs typeface="ＭＳ Ｐゴシック" charset="-128"/>
              </a:defRPr>
            </a:lvl1pPr>
            <a:lvl2pPr marL="742950" indent="-285750" defTabSz="1981200">
              <a:defRPr sz="2400">
                <a:solidFill>
                  <a:schemeClr val="tx1"/>
                </a:solidFill>
                <a:latin typeface="Arial" charset="0"/>
                <a:ea typeface="ＭＳ Ｐゴシック" charset="-128"/>
                <a:cs typeface="ＭＳ Ｐゴシック" charset="-128"/>
              </a:defRPr>
            </a:lvl2pPr>
            <a:lvl3pPr marL="1143000" indent="-228600" defTabSz="1981200">
              <a:defRPr sz="2400">
                <a:solidFill>
                  <a:schemeClr val="tx1"/>
                </a:solidFill>
                <a:latin typeface="Arial" charset="0"/>
                <a:ea typeface="ＭＳ Ｐゴシック" charset="-128"/>
                <a:cs typeface="ＭＳ Ｐゴシック" charset="-128"/>
              </a:defRPr>
            </a:lvl3pPr>
            <a:lvl4pPr marL="1600200" indent="-228600" defTabSz="1981200">
              <a:defRPr sz="2400">
                <a:solidFill>
                  <a:schemeClr val="tx1"/>
                </a:solidFill>
                <a:latin typeface="Arial" charset="0"/>
                <a:ea typeface="ＭＳ Ｐゴシック" charset="-128"/>
                <a:cs typeface="ＭＳ Ｐゴシック" charset="-128"/>
              </a:defRPr>
            </a:lvl4pPr>
            <a:lvl5pPr marL="2057400" indent="-228600" defTabSz="1981200">
              <a:defRPr sz="2400">
                <a:solidFill>
                  <a:schemeClr val="tx1"/>
                </a:solidFill>
                <a:latin typeface="Arial" charset="0"/>
                <a:ea typeface="ＭＳ Ｐゴシック" charset="-128"/>
                <a:cs typeface="ＭＳ Ｐゴシック" charset="-128"/>
              </a:defRPr>
            </a:lvl5pPr>
            <a:lvl6pPr marL="2514600" indent="-228600" defTabSz="1981200" eaLnBrk="0" fontAlgn="base" hangingPunct="0">
              <a:spcBef>
                <a:spcPct val="0"/>
              </a:spcBef>
              <a:spcAft>
                <a:spcPct val="0"/>
              </a:spcAft>
              <a:defRPr sz="2400">
                <a:solidFill>
                  <a:schemeClr val="tx1"/>
                </a:solidFill>
                <a:latin typeface="Arial" charset="0"/>
                <a:ea typeface="ＭＳ Ｐゴシック" charset="-128"/>
                <a:cs typeface="ＭＳ Ｐゴシック" charset="-128"/>
              </a:defRPr>
            </a:lvl6pPr>
            <a:lvl7pPr marL="2971800" indent="-228600" defTabSz="1981200" eaLnBrk="0" fontAlgn="base" hangingPunct="0">
              <a:spcBef>
                <a:spcPct val="0"/>
              </a:spcBef>
              <a:spcAft>
                <a:spcPct val="0"/>
              </a:spcAft>
              <a:defRPr sz="2400">
                <a:solidFill>
                  <a:schemeClr val="tx1"/>
                </a:solidFill>
                <a:latin typeface="Arial" charset="0"/>
                <a:ea typeface="ＭＳ Ｐゴシック" charset="-128"/>
                <a:cs typeface="ＭＳ Ｐゴシック" charset="-128"/>
              </a:defRPr>
            </a:lvl7pPr>
            <a:lvl8pPr marL="3429000" indent="-228600" defTabSz="1981200" eaLnBrk="0" fontAlgn="base" hangingPunct="0">
              <a:spcBef>
                <a:spcPct val="0"/>
              </a:spcBef>
              <a:spcAft>
                <a:spcPct val="0"/>
              </a:spcAft>
              <a:defRPr sz="2400">
                <a:solidFill>
                  <a:schemeClr val="tx1"/>
                </a:solidFill>
                <a:latin typeface="Arial" charset="0"/>
                <a:ea typeface="ＭＳ Ｐゴシック" charset="-128"/>
                <a:cs typeface="ＭＳ Ｐゴシック" charset="-128"/>
              </a:defRPr>
            </a:lvl8pPr>
            <a:lvl9pPr marL="3886200" indent="-228600" defTabSz="1981200" eaLnBrk="0" fontAlgn="base" hangingPunct="0">
              <a:spcBef>
                <a:spcPct val="0"/>
              </a:spcBef>
              <a:spcAft>
                <a:spcPct val="0"/>
              </a:spcAft>
              <a:defRPr sz="2400">
                <a:solidFill>
                  <a:schemeClr val="tx1"/>
                </a:solidFill>
                <a:latin typeface="Arial" charset="0"/>
                <a:ea typeface="ＭＳ Ｐゴシック" charset="-128"/>
                <a:cs typeface="ＭＳ Ｐゴシック" charset="-128"/>
              </a:defRPr>
            </a:lvl9pPr>
          </a:lstStyle>
          <a:p>
            <a:endParaRPr lang="en-GB" altLang="x-none" sz="5200"/>
          </a:p>
        </p:txBody>
      </p:sp>
      <p:pic>
        <p:nvPicPr>
          <p:cNvPr id="6" name="Picture 7" descr="EMBL_EBI_slidebackground_cardiac5.jpg"/>
          <p:cNvPicPr>
            <a:picLocks/>
          </p:cNvPicPr>
          <p:nvPr/>
        </p:nvPicPr>
        <p:blipFill>
          <a:blip r:embed="rId2">
            <a:extLst>
              <a:ext uri="{28A0092B-C50C-407E-A947-70E740481C1C}">
                <a14:useLocalDpi xmlns:a14="http://schemas.microsoft.com/office/drawing/2010/main"/>
              </a:ext>
            </a:extLst>
          </a:blip>
          <a:srcRect/>
          <a:stretch>
            <a:fillRect/>
          </a:stretch>
        </p:blipFill>
        <p:spPr bwMode="auto">
          <a:xfrm>
            <a:off x="304800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8"/>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0126663" y="6308725"/>
            <a:ext cx="1455737" cy="44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9" name="Rectangle 7"/>
          <p:cNvSpPr>
            <a:spLocks noGrp="1" noChangeArrowheads="1"/>
          </p:cNvSpPr>
          <p:nvPr>
            <p:ph type="subTitle" idx="1"/>
          </p:nvPr>
        </p:nvSpPr>
        <p:spPr>
          <a:xfrm>
            <a:off x="710072" y="1797029"/>
            <a:ext cx="8534400" cy="610284"/>
          </a:xfrm>
        </p:spPr>
        <p:txBody>
          <a:bodyPr/>
          <a:lstStyle>
            <a:lvl1pPr marL="0" indent="0">
              <a:buFontTx/>
              <a:buNone/>
              <a:defRPr sz="2600" b="0" i="0">
                <a:solidFill>
                  <a:srgbClr val="FFFFFF"/>
                </a:solidFill>
                <a:latin typeface="HelveticaNeueLT Pro 45 Lt"/>
                <a:cs typeface="HelveticaNeueLT Pro 45 Lt"/>
              </a:defRPr>
            </a:lvl1pPr>
          </a:lstStyle>
          <a:p>
            <a:r>
              <a:rPr lang="en-US"/>
              <a:t>Click to edit Master subtitle style</a:t>
            </a:r>
            <a:endParaRPr lang="en-US" dirty="0"/>
          </a:p>
        </p:txBody>
      </p:sp>
      <p:sp>
        <p:nvSpPr>
          <p:cNvPr id="3074" name="Rectangle 2"/>
          <p:cNvSpPr>
            <a:spLocks noGrp="1" noChangeArrowheads="1"/>
          </p:cNvSpPr>
          <p:nvPr>
            <p:ph type="ctrTitle"/>
          </p:nvPr>
        </p:nvSpPr>
        <p:spPr>
          <a:xfrm>
            <a:off x="711201" y="1040419"/>
            <a:ext cx="10363200" cy="685718"/>
          </a:xfrm>
          <a:effectLst>
            <a:outerShdw blurRad="50800" dist="38100" dir="5400000" algn="t" rotWithShape="0">
              <a:prstClr val="black">
                <a:alpha val="40000"/>
              </a:prstClr>
            </a:outerShdw>
          </a:effectLst>
        </p:spPr>
        <p:txBody>
          <a:bodyPr/>
          <a:lstStyle>
            <a:lvl1pPr>
              <a:defRPr sz="3500" b="0" i="0">
                <a:solidFill>
                  <a:srgbClr val="FFFFFF"/>
                </a:solidFill>
                <a:latin typeface="HelveticaNeueLT Pro 45 Lt"/>
                <a:cs typeface="HelveticaNeueLT Pro 45 Lt"/>
              </a:defRPr>
            </a:lvl1pPr>
          </a:lstStyle>
          <a:p>
            <a:r>
              <a:rPr lang="en-US"/>
              <a:t>Click to edit Master title style</a:t>
            </a:r>
            <a:endParaRPr lang="de-DE" dirty="0"/>
          </a:p>
        </p:txBody>
      </p:sp>
      <p:sp>
        <p:nvSpPr>
          <p:cNvPr id="7" name="Text Placeholder 6"/>
          <p:cNvSpPr>
            <a:spLocks noGrp="1"/>
          </p:cNvSpPr>
          <p:nvPr>
            <p:ph type="body" sz="quarter" idx="10"/>
          </p:nvPr>
        </p:nvSpPr>
        <p:spPr>
          <a:xfrm>
            <a:off x="711201" y="3851276"/>
            <a:ext cx="5983817" cy="614363"/>
          </a:xfrm>
        </p:spPr>
        <p:txBody>
          <a:bodyPr/>
          <a:lstStyle>
            <a:lvl1pPr marL="0" indent="0">
              <a:buNone/>
              <a:defRPr b="0" i="0">
                <a:solidFill>
                  <a:schemeClr val="bg1"/>
                </a:solidFill>
                <a:latin typeface="HelveticaNeueLT Pro 35 Th"/>
                <a:cs typeface="HelveticaNeueLT Pro 35 Th"/>
              </a:defRPr>
            </a:lvl1pPr>
          </a:lstStyle>
          <a:p>
            <a:pPr lvl="0"/>
            <a:r>
              <a:rPr lang="en-US"/>
              <a:t>Click to edit Master text styles</a:t>
            </a:r>
          </a:p>
        </p:txBody>
      </p:sp>
    </p:spTree>
    <p:extLst>
      <p:ext uri="{BB962C8B-B14F-4D97-AF65-F5344CB8AC3E}">
        <p14:creationId xmlns:p14="http://schemas.microsoft.com/office/powerpoint/2010/main" val="849251626"/>
      </p:ext>
    </p:extLst>
  </p:cSld>
  <p:clrMapOvr>
    <a:masterClrMapping/>
  </p:clrMapOvr>
  <p:transition>
    <p:cut/>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20.xml"/><Relationship Id="rId2" Type="http://schemas.openxmlformats.org/officeDocument/2006/relationships/slideLayout" Target="../slideLayouts/slideLayout19.xml"/><Relationship Id="rId1" Type="http://schemas.openxmlformats.org/officeDocument/2006/relationships/slideLayout" Target="../slideLayouts/slideLayout18.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9"/>
          <p:cNvSpPr>
            <a:spLocks noChangeArrowheads="1"/>
          </p:cNvSpPr>
          <p:nvPr/>
        </p:nvSpPr>
        <p:spPr bwMode="auto">
          <a:xfrm flipH="1">
            <a:off x="0" y="6210300"/>
            <a:ext cx="12192000" cy="647700"/>
          </a:xfrm>
          <a:prstGeom prst="rect">
            <a:avLst/>
          </a:prstGeom>
          <a:solidFill>
            <a:srgbClr val="00434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44115" tIns="22065" rIns="44115" bIns="22065" anchor="ctr"/>
          <a:lstStyle>
            <a:lvl1pPr>
              <a:defRPr sz="2400">
                <a:solidFill>
                  <a:schemeClr val="tx1"/>
                </a:solidFill>
                <a:latin typeface="Arial" charset="0"/>
                <a:ea typeface="ＭＳ Ｐゴシック" charset="-128"/>
                <a:cs typeface="ＭＳ Ｐゴシック" charset="-128"/>
              </a:defRPr>
            </a:lvl1pPr>
            <a:lvl2pPr marL="742950" indent="-285750">
              <a:defRPr sz="2400">
                <a:solidFill>
                  <a:schemeClr val="tx1"/>
                </a:solidFill>
                <a:latin typeface="Arial" charset="0"/>
                <a:ea typeface="ＭＳ Ｐゴシック" charset="-128"/>
                <a:cs typeface="ＭＳ Ｐゴシック" charset="-128"/>
              </a:defRPr>
            </a:lvl2pPr>
            <a:lvl3pPr marL="1143000" indent="-228600">
              <a:defRPr sz="2400">
                <a:solidFill>
                  <a:schemeClr val="tx1"/>
                </a:solidFill>
                <a:latin typeface="Arial" charset="0"/>
                <a:ea typeface="ＭＳ Ｐゴシック" charset="-128"/>
                <a:cs typeface="ＭＳ Ｐゴシック" charset="-128"/>
              </a:defRPr>
            </a:lvl3pPr>
            <a:lvl4pPr marL="1600200" indent="-228600">
              <a:defRPr sz="2400">
                <a:solidFill>
                  <a:schemeClr val="tx1"/>
                </a:solidFill>
                <a:latin typeface="Arial" charset="0"/>
                <a:ea typeface="ＭＳ Ｐゴシック" charset="-128"/>
                <a:cs typeface="ＭＳ Ｐゴシック" charset="-128"/>
              </a:defRPr>
            </a:lvl4pPr>
            <a:lvl5pPr marL="2057400" indent="-228600">
              <a:defRPr sz="2400">
                <a:solidFill>
                  <a:schemeClr val="tx1"/>
                </a:solidFill>
                <a:latin typeface="Arial" charset="0"/>
                <a:ea typeface="ＭＳ Ｐゴシック" charset="-128"/>
                <a:cs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cs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cs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cs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cs typeface="ＭＳ Ｐゴシック" charset="-128"/>
              </a:defRPr>
            </a:lvl9pPr>
          </a:lstStyle>
          <a:p>
            <a:endParaRPr lang="en-GB" altLang="x-none" sz="1800"/>
          </a:p>
        </p:txBody>
      </p:sp>
      <p:sp>
        <p:nvSpPr>
          <p:cNvPr id="1027" name="Rectangle 2"/>
          <p:cNvSpPr>
            <a:spLocks noGrp="1" noChangeArrowheads="1"/>
          </p:cNvSpPr>
          <p:nvPr>
            <p:ph type="title"/>
          </p:nvPr>
        </p:nvSpPr>
        <p:spPr bwMode="auto">
          <a:xfrm>
            <a:off x="711200" y="304800"/>
            <a:ext cx="108712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p>
            <a:pPr lvl="0"/>
            <a:r>
              <a:rPr lang="en-US" altLang="x-none"/>
              <a:t>Click to edit Master title style</a:t>
            </a:r>
            <a:endParaRPr lang="de-DE" altLang="x-none"/>
          </a:p>
        </p:txBody>
      </p:sp>
      <p:sp>
        <p:nvSpPr>
          <p:cNvPr id="1028" name="Rectangle 3"/>
          <p:cNvSpPr>
            <a:spLocks noGrp="1" noChangeArrowheads="1"/>
          </p:cNvSpPr>
          <p:nvPr>
            <p:ph type="body" idx="1"/>
          </p:nvPr>
        </p:nvSpPr>
        <p:spPr bwMode="auto">
          <a:xfrm>
            <a:off x="711200" y="1219200"/>
            <a:ext cx="108712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p>
            <a:pPr lvl="0"/>
            <a:r>
              <a:rPr lang="en-US" altLang="x-none"/>
              <a:t>Click to edit Master text styles</a:t>
            </a:r>
          </a:p>
          <a:p>
            <a:pPr lvl="1"/>
            <a:r>
              <a:rPr lang="en-US" altLang="x-none"/>
              <a:t>Second level</a:t>
            </a:r>
          </a:p>
          <a:p>
            <a:pPr lvl="2"/>
            <a:r>
              <a:rPr lang="en-US" altLang="x-none"/>
              <a:t>Third level</a:t>
            </a:r>
          </a:p>
          <a:p>
            <a:pPr lvl="3"/>
            <a:r>
              <a:rPr lang="en-US" altLang="x-none"/>
              <a:t>Fourth level</a:t>
            </a:r>
          </a:p>
          <a:p>
            <a:pPr lvl="4"/>
            <a:r>
              <a:rPr lang="en-US" altLang="x-none"/>
              <a:t>Fifth level</a:t>
            </a:r>
            <a:endParaRPr lang="de-DE" altLang="x-none"/>
          </a:p>
        </p:txBody>
      </p:sp>
      <p:pic>
        <p:nvPicPr>
          <p:cNvPr id="1029" name="Picture 5"/>
          <p:cNvPicPr>
            <a:picLocks noChangeAspect="1"/>
          </p:cNvPicPr>
          <p:nvPr/>
        </p:nvPicPr>
        <p:blipFill>
          <a:blip r:embed="rId19" cstate="screen">
            <a:extLst>
              <a:ext uri="{28A0092B-C50C-407E-A947-70E740481C1C}">
                <a14:useLocalDpi xmlns:a14="http://schemas.microsoft.com/office/drawing/2010/main"/>
              </a:ext>
            </a:extLst>
          </a:blip>
          <a:srcRect/>
          <a:stretch>
            <a:fillRect/>
          </a:stretch>
        </p:blipFill>
        <p:spPr bwMode="auto">
          <a:xfrm>
            <a:off x="10126663" y="6308725"/>
            <a:ext cx="1455737" cy="44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793" r:id="rId1"/>
    <p:sldLayoutId id="2147483794" r:id="rId2"/>
    <p:sldLayoutId id="2147483795" r:id="rId3"/>
    <p:sldLayoutId id="2147483796" r:id="rId4"/>
    <p:sldLayoutId id="2147483797" r:id="rId5"/>
    <p:sldLayoutId id="2147483798" r:id="rId6"/>
    <p:sldLayoutId id="2147483799" r:id="rId7"/>
    <p:sldLayoutId id="2147483800" r:id="rId8"/>
    <p:sldLayoutId id="2147483801" r:id="rId9"/>
    <p:sldLayoutId id="2147483802" r:id="rId10"/>
    <p:sldLayoutId id="2147483803" r:id="rId11"/>
    <p:sldLayoutId id="2147483804" r:id="rId12"/>
    <p:sldLayoutId id="2147483805" r:id="rId13"/>
    <p:sldLayoutId id="2147483806" r:id="rId14"/>
    <p:sldLayoutId id="2147483787" r:id="rId15"/>
    <p:sldLayoutId id="2147483788" r:id="rId16"/>
    <p:sldLayoutId id="2147483789" r:id="rId17"/>
  </p:sldLayoutIdLst>
  <p:transition>
    <p:cut/>
  </p:transition>
  <p:hf hdr="0" ftr="0"/>
  <p:txStyles>
    <p:titleStyle>
      <a:lvl1pPr algn="l" defTabSz="952500" rtl="0" eaLnBrk="1" fontAlgn="base" hangingPunct="1">
        <a:spcBef>
          <a:spcPct val="0"/>
        </a:spcBef>
        <a:spcAft>
          <a:spcPct val="0"/>
        </a:spcAft>
        <a:defRPr sz="3200">
          <a:solidFill>
            <a:schemeClr val="accent1"/>
          </a:solidFill>
          <a:latin typeface="HelveticaNeueLT Pro 45 Lt"/>
          <a:ea typeface="ＭＳ Ｐゴシック" charset="0"/>
          <a:cs typeface="HelveticaNeueLT Pro 45 Lt"/>
        </a:defRPr>
      </a:lvl1pPr>
      <a:lvl2pPr algn="l" defTabSz="952500" rtl="0" eaLnBrk="1" fontAlgn="base" hangingPunct="1">
        <a:spcBef>
          <a:spcPct val="0"/>
        </a:spcBef>
        <a:spcAft>
          <a:spcPct val="0"/>
        </a:spcAft>
        <a:defRPr sz="3200">
          <a:solidFill>
            <a:schemeClr val="accent1"/>
          </a:solidFill>
          <a:latin typeface="HelveticaNeueLT Pro 45 Lt" charset="0"/>
          <a:ea typeface="ＭＳ Ｐゴシック" charset="0"/>
          <a:cs typeface="HelveticaNeueLT Pro 45 Lt" charset="0"/>
        </a:defRPr>
      </a:lvl2pPr>
      <a:lvl3pPr algn="l" defTabSz="952500" rtl="0" eaLnBrk="1" fontAlgn="base" hangingPunct="1">
        <a:spcBef>
          <a:spcPct val="0"/>
        </a:spcBef>
        <a:spcAft>
          <a:spcPct val="0"/>
        </a:spcAft>
        <a:defRPr sz="3200">
          <a:solidFill>
            <a:schemeClr val="accent1"/>
          </a:solidFill>
          <a:latin typeface="HelveticaNeueLT Pro 45 Lt" charset="0"/>
          <a:ea typeface="ＭＳ Ｐゴシック" charset="0"/>
          <a:cs typeface="HelveticaNeueLT Pro 45 Lt" charset="0"/>
        </a:defRPr>
      </a:lvl3pPr>
      <a:lvl4pPr algn="l" defTabSz="952500" rtl="0" eaLnBrk="1" fontAlgn="base" hangingPunct="1">
        <a:spcBef>
          <a:spcPct val="0"/>
        </a:spcBef>
        <a:spcAft>
          <a:spcPct val="0"/>
        </a:spcAft>
        <a:defRPr sz="3200">
          <a:solidFill>
            <a:schemeClr val="accent1"/>
          </a:solidFill>
          <a:latin typeface="HelveticaNeueLT Pro 45 Lt" charset="0"/>
          <a:ea typeface="ＭＳ Ｐゴシック" charset="0"/>
          <a:cs typeface="HelveticaNeueLT Pro 45 Lt" charset="0"/>
        </a:defRPr>
      </a:lvl4pPr>
      <a:lvl5pPr algn="l" defTabSz="952500" rtl="0" eaLnBrk="1" fontAlgn="base" hangingPunct="1">
        <a:spcBef>
          <a:spcPct val="0"/>
        </a:spcBef>
        <a:spcAft>
          <a:spcPct val="0"/>
        </a:spcAft>
        <a:defRPr sz="3200">
          <a:solidFill>
            <a:schemeClr val="accent1"/>
          </a:solidFill>
          <a:latin typeface="HelveticaNeueLT Pro 45 Lt" charset="0"/>
          <a:ea typeface="ＭＳ Ｐゴシック" charset="0"/>
          <a:cs typeface="HelveticaNeueLT Pro 45 Lt" charset="0"/>
        </a:defRPr>
      </a:lvl5pPr>
      <a:lvl6pPr marL="220599" algn="l" defTabSz="955894" rtl="0" eaLnBrk="1" fontAlgn="base" hangingPunct="1">
        <a:spcBef>
          <a:spcPct val="0"/>
        </a:spcBef>
        <a:spcAft>
          <a:spcPct val="0"/>
        </a:spcAft>
        <a:defRPr sz="3300">
          <a:solidFill>
            <a:schemeClr val="accent1"/>
          </a:solidFill>
          <a:latin typeface="Arial" charset="0"/>
        </a:defRPr>
      </a:lvl6pPr>
      <a:lvl7pPr marL="441176" algn="l" defTabSz="955894" rtl="0" eaLnBrk="1" fontAlgn="base" hangingPunct="1">
        <a:spcBef>
          <a:spcPct val="0"/>
        </a:spcBef>
        <a:spcAft>
          <a:spcPct val="0"/>
        </a:spcAft>
        <a:defRPr sz="3300">
          <a:solidFill>
            <a:schemeClr val="accent1"/>
          </a:solidFill>
          <a:latin typeface="Arial" charset="0"/>
        </a:defRPr>
      </a:lvl7pPr>
      <a:lvl8pPr marL="661770" algn="l" defTabSz="955894" rtl="0" eaLnBrk="1" fontAlgn="base" hangingPunct="1">
        <a:spcBef>
          <a:spcPct val="0"/>
        </a:spcBef>
        <a:spcAft>
          <a:spcPct val="0"/>
        </a:spcAft>
        <a:defRPr sz="3300">
          <a:solidFill>
            <a:schemeClr val="accent1"/>
          </a:solidFill>
          <a:latin typeface="Arial" charset="0"/>
        </a:defRPr>
      </a:lvl8pPr>
      <a:lvl9pPr marL="882370" algn="l" defTabSz="955894" rtl="0" eaLnBrk="1" fontAlgn="base" hangingPunct="1">
        <a:spcBef>
          <a:spcPct val="0"/>
        </a:spcBef>
        <a:spcAft>
          <a:spcPct val="0"/>
        </a:spcAft>
        <a:defRPr sz="3300">
          <a:solidFill>
            <a:schemeClr val="accent1"/>
          </a:solidFill>
          <a:latin typeface="Arial" charset="0"/>
        </a:defRPr>
      </a:lvl9pPr>
    </p:titleStyle>
    <p:bodyStyle>
      <a:lvl1pPr marL="354013" indent="-354013" algn="l" defTabSz="952500" rtl="0" eaLnBrk="1" fontAlgn="base" hangingPunct="1">
        <a:spcBef>
          <a:spcPct val="20000"/>
        </a:spcBef>
        <a:spcAft>
          <a:spcPts val="575"/>
        </a:spcAft>
        <a:buClr>
          <a:schemeClr val="accent1"/>
        </a:buClr>
        <a:buSzPct val="120000"/>
        <a:buFont typeface="Arial" charset="0"/>
        <a:buChar char="•"/>
        <a:defRPr sz="2400">
          <a:solidFill>
            <a:schemeClr val="tx1"/>
          </a:solidFill>
          <a:latin typeface="HelveticaNeueLT Pro 45 Lt"/>
          <a:ea typeface="ＭＳ Ｐゴシック" charset="0"/>
          <a:cs typeface="HelveticaNeueLT Pro 45 Lt"/>
        </a:defRPr>
      </a:lvl1pPr>
      <a:lvl2pPr marL="631825" indent="-276225" algn="l" defTabSz="952500" rtl="0" eaLnBrk="1" fontAlgn="base" hangingPunct="1">
        <a:spcBef>
          <a:spcPct val="20000"/>
        </a:spcBef>
        <a:spcAft>
          <a:spcPts val="575"/>
        </a:spcAft>
        <a:buClr>
          <a:srgbClr val="FF8C9A"/>
        </a:buClr>
        <a:buSzPct val="100000"/>
        <a:buFont typeface="Arial" charset="0"/>
        <a:buChar char="•"/>
        <a:defRPr sz="2200">
          <a:solidFill>
            <a:schemeClr val="tx1"/>
          </a:solidFill>
          <a:latin typeface="HelveticaNeueLT Pro 45 Lt"/>
          <a:ea typeface="ＭＳ Ｐゴシック" charset="0"/>
          <a:cs typeface="HelveticaNeueLT Pro 45 Lt"/>
        </a:defRPr>
      </a:lvl2pPr>
      <a:lvl3pPr marL="895350" indent="-234950" algn="l" defTabSz="952500" rtl="0" eaLnBrk="1" fontAlgn="base" hangingPunct="1">
        <a:spcBef>
          <a:spcPct val="20000"/>
        </a:spcBef>
        <a:spcAft>
          <a:spcPts val="575"/>
        </a:spcAft>
        <a:buClr>
          <a:srgbClr val="FF8C9A"/>
        </a:buClr>
        <a:buFont typeface="Times" charset="0"/>
        <a:buChar char="•"/>
        <a:defRPr sz="2000">
          <a:solidFill>
            <a:schemeClr val="tx1"/>
          </a:solidFill>
          <a:latin typeface="HelveticaNeueLT Pro 45 Lt"/>
          <a:ea typeface="ＭＳ Ｐゴシック" charset="0"/>
          <a:cs typeface="HelveticaNeueLT Pro 45 Lt"/>
        </a:defRPr>
      </a:lvl3pPr>
      <a:lvl4pPr marL="1147763" indent="-234950" algn="l" defTabSz="952500" rtl="0" eaLnBrk="1" fontAlgn="base" hangingPunct="1">
        <a:spcBef>
          <a:spcPct val="20000"/>
        </a:spcBef>
        <a:spcAft>
          <a:spcPts val="575"/>
        </a:spcAft>
        <a:buClr>
          <a:schemeClr val="accent1"/>
        </a:buClr>
        <a:buFont typeface="Times" charset="0"/>
        <a:buChar char="•"/>
        <a:defRPr sz="2000">
          <a:solidFill>
            <a:schemeClr val="tx1"/>
          </a:solidFill>
          <a:latin typeface="HelveticaNeueLT Pro 45 Lt"/>
          <a:ea typeface="ＭＳ Ｐゴシック" charset="0"/>
          <a:cs typeface="HelveticaNeueLT Pro 45 Lt"/>
        </a:defRPr>
      </a:lvl4pPr>
      <a:lvl5pPr marL="1400175" indent="-234950" algn="l" defTabSz="952500" rtl="0" eaLnBrk="1" fontAlgn="base" hangingPunct="1">
        <a:spcBef>
          <a:spcPct val="20000"/>
        </a:spcBef>
        <a:spcAft>
          <a:spcPts val="575"/>
        </a:spcAft>
        <a:buClr>
          <a:schemeClr val="accent1"/>
        </a:buClr>
        <a:buFont typeface="Times" charset="0"/>
        <a:buChar char="•"/>
        <a:defRPr sz="2000">
          <a:solidFill>
            <a:schemeClr val="tx1"/>
          </a:solidFill>
          <a:latin typeface="HelveticaNeueLT Pro 45 Lt"/>
          <a:ea typeface="ＭＳ Ｐゴシック" charset="0"/>
          <a:cs typeface="HelveticaNeueLT Pro 45 Lt"/>
        </a:defRPr>
      </a:lvl5pPr>
      <a:lvl6pPr marL="2371346" indent="-238971" algn="l" defTabSz="955894" rtl="0" eaLnBrk="1" fontAlgn="base" hangingPunct="1">
        <a:spcBef>
          <a:spcPct val="20000"/>
        </a:spcBef>
        <a:spcAft>
          <a:spcPct val="0"/>
        </a:spcAft>
        <a:buClr>
          <a:schemeClr val="accent1"/>
        </a:buClr>
        <a:buFont typeface="Times" pitchFamily="48" charset="0"/>
        <a:buChar char="•"/>
        <a:defRPr sz="2100">
          <a:solidFill>
            <a:schemeClr val="tx1"/>
          </a:solidFill>
          <a:latin typeface="+mn-lt"/>
        </a:defRPr>
      </a:lvl6pPr>
      <a:lvl7pPr marL="2591945" indent="-238971" algn="l" defTabSz="955894" rtl="0" eaLnBrk="1" fontAlgn="base" hangingPunct="1">
        <a:spcBef>
          <a:spcPct val="20000"/>
        </a:spcBef>
        <a:spcAft>
          <a:spcPct val="0"/>
        </a:spcAft>
        <a:buClr>
          <a:schemeClr val="accent1"/>
        </a:buClr>
        <a:buFont typeface="Times" pitchFamily="48" charset="0"/>
        <a:buChar char="•"/>
        <a:defRPr sz="2100">
          <a:solidFill>
            <a:schemeClr val="tx1"/>
          </a:solidFill>
          <a:latin typeface="+mn-lt"/>
        </a:defRPr>
      </a:lvl7pPr>
      <a:lvl8pPr marL="2812522" indent="-238971" algn="l" defTabSz="955894" rtl="0" eaLnBrk="1" fontAlgn="base" hangingPunct="1">
        <a:spcBef>
          <a:spcPct val="20000"/>
        </a:spcBef>
        <a:spcAft>
          <a:spcPct val="0"/>
        </a:spcAft>
        <a:buClr>
          <a:schemeClr val="accent1"/>
        </a:buClr>
        <a:buFont typeface="Times" pitchFamily="48" charset="0"/>
        <a:buChar char="•"/>
        <a:defRPr sz="2100">
          <a:solidFill>
            <a:schemeClr val="tx1"/>
          </a:solidFill>
          <a:latin typeface="+mn-lt"/>
        </a:defRPr>
      </a:lvl8pPr>
      <a:lvl9pPr marL="3033117" indent="-238971" algn="l" defTabSz="955894" rtl="0" eaLnBrk="1" fontAlgn="base" hangingPunct="1">
        <a:spcBef>
          <a:spcPct val="20000"/>
        </a:spcBef>
        <a:spcAft>
          <a:spcPct val="0"/>
        </a:spcAft>
        <a:buClr>
          <a:schemeClr val="accent1"/>
        </a:buClr>
        <a:buFont typeface="Times" pitchFamily="48" charset="0"/>
        <a:buChar char="•"/>
        <a:defRPr sz="2100">
          <a:solidFill>
            <a:schemeClr val="tx1"/>
          </a:solidFill>
          <a:latin typeface="+mn-lt"/>
        </a:defRPr>
      </a:lvl9pPr>
    </p:bodyStyle>
    <p:otherStyle>
      <a:defPPr>
        <a:defRPr lang="en-US"/>
      </a:defPPr>
      <a:lvl1pPr marL="0" algn="l" defTabSz="441176" rtl="0" eaLnBrk="1" latinLnBrk="0" hangingPunct="1">
        <a:defRPr sz="800" kern="1200">
          <a:solidFill>
            <a:schemeClr val="tx1"/>
          </a:solidFill>
          <a:latin typeface="+mn-lt"/>
          <a:ea typeface="+mn-ea"/>
          <a:cs typeface="+mn-cs"/>
        </a:defRPr>
      </a:lvl1pPr>
      <a:lvl2pPr marL="220599" algn="l" defTabSz="441176" rtl="0" eaLnBrk="1" latinLnBrk="0" hangingPunct="1">
        <a:defRPr sz="800" kern="1200">
          <a:solidFill>
            <a:schemeClr val="tx1"/>
          </a:solidFill>
          <a:latin typeface="+mn-lt"/>
          <a:ea typeface="+mn-ea"/>
          <a:cs typeface="+mn-cs"/>
        </a:defRPr>
      </a:lvl2pPr>
      <a:lvl3pPr marL="441176" algn="l" defTabSz="441176" rtl="0" eaLnBrk="1" latinLnBrk="0" hangingPunct="1">
        <a:defRPr sz="800" kern="1200">
          <a:solidFill>
            <a:schemeClr val="tx1"/>
          </a:solidFill>
          <a:latin typeface="+mn-lt"/>
          <a:ea typeface="+mn-ea"/>
          <a:cs typeface="+mn-cs"/>
        </a:defRPr>
      </a:lvl3pPr>
      <a:lvl4pPr marL="661770" algn="l" defTabSz="441176" rtl="0" eaLnBrk="1" latinLnBrk="0" hangingPunct="1">
        <a:defRPr sz="800" kern="1200">
          <a:solidFill>
            <a:schemeClr val="tx1"/>
          </a:solidFill>
          <a:latin typeface="+mn-lt"/>
          <a:ea typeface="+mn-ea"/>
          <a:cs typeface="+mn-cs"/>
        </a:defRPr>
      </a:lvl4pPr>
      <a:lvl5pPr marL="882370" algn="l" defTabSz="441176" rtl="0" eaLnBrk="1" latinLnBrk="0" hangingPunct="1">
        <a:defRPr sz="800" kern="1200">
          <a:solidFill>
            <a:schemeClr val="tx1"/>
          </a:solidFill>
          <a:latin typeface="+mn-lt"/>
          <a:ea typeface="+mn-ea"/>
          <a:cs typeface="+mn-cs"/>
        </a:defRPr>
      </a:lvl5pPr>
      <a:lvl6pPr marL="1102943" algn="l" defTabSz="441176" rtl="0" eaLnBrk="1" latinLnBrk="0" hangingPunct="1">
        <a:defRPr sz="800" kern="1200">
          <a:solidFill>
            <a:schemeClr val="tx1"/>
          </a:solidFill>
          <a:latin typeface="+mn-lt"/>
          <a:ea typeface="+mn-ea"/>
          <a:cs typeface="+mn-cs"/>
        </a:defRPr>
      </a:lvl6pPr>
      <a:lvl7pPr marL="1323541" algn="l" defTabSz="441176" rtl="0" eaLnBrk="1" latinLnBrk="0" hangingPunct="1">
        <a:defRPr sz="800" kern="1200">
          <a:solidFill>
            <a:schemeClr val="tx1"/>
          </a:solidFill>
          <a:latin typeface="+mn-lt"/>
          <a:ea typeface="+mn-ea"/>
          <a:cs typeface="+mn-cs"/>
        </a:defRPr>
      </a:lvl7pPr>
      <a:lvl8pPr marL="1544140" algn="l" defTabSz="441176" rtl="0" eaLnBrk="1" latinLnBrk="0" hangingPunct="1">
        <a:defRPr sz="800" kern="1200">
          <a:solidFill>
            <a:schemeClr val="tx1"/>
          </a:solidFill>
          <a:latin typeface="+mn-lt"/>
          <a:ea typeface="+mn-ea"/>
          <a:cs typeface="+mn-cs"/>
        </a:defRPr>
      </a:lvl8pPr>
      <a:lvl9pPr marL="1764733" algn="l" defTabSz="441176" rtl="0" eaLnBrk="1" latinLnBrk="0" hangingPunct="1">
        <a:defRPr sz="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bwMode="auto">
          <a:xfrm>
            <a:off x="711200" y="304800"/>
            <a:ext cx="108712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p>
            <a:pPr lvl="0"/>
            <a:r>
              <a:rPr lang="de-DE" altLang="x-none"/>
              <a:t>Click to edit Master title style</a:t>
            </a:r>
          </a:p>
        </p:txBody>
      </p:sp>
      <p:sp>
        <p:nvSpPr>
          <p:cNvPr id="2051" name="Rectangle 3"/>
          <p:cNvSpPr>
            <a:spLocks noGrp="1" noChangeArrowheads="1"/>
          </p:cNvSpPr>
          <p:nvPr>
            <p:ph type="body" idx="1"/>
          </p:nvPr>
        </p:nvSpPr>
        <p:spPr bwMode="auto">
          <a:xfrm>
            <a:off x="711200" y="1219200"/>
            <a:ext cx="108712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p>
            <a:pPr lvl="0"/>
            <a:r>
              <a:rPr lang="de-DE" altLang="x-none"/>
              <a:t>Click to edit Master text styles</a:t>
            </a:r>
          </a:p>
          <a:p>
            <a:pPr lvl="1"/>
            <a:r>
              <a:rPr lang="de-DE" altLang="x-none"/>
              <a:t>Second level</a:t>
            </a:r>
          </a:p>
          <a:p>
            <a:pPr lvl="2"/>
            <a:r>
              <a:rPr lang="de-DE" altLang="x-none"/>
              <a:t>Third level</a:t>
            </a:r>
          </a:p>
          <a:p>
            <a:pPr lvl="3"/>
            <a:r>
              <a:rPr lang="de-DE" altLang="x-none"/>
              <a:t>Fourth level</a:t>
            </a:r>
          </a:p>
          <a:p>
            <a:pPr lvl="4"/>
            <a:r>
              <a:rPr lang="de-DE" altLang="x-none"/>
              <a:t>Fifth level</a:t>
            </a:r>
          </a:p>
        </p:txBody>
      </p:sp>
    </p:spTree>
  </p:cSld>
  <p:clrMap bg1="lt1" tx1="dk1" bg2="lt2" tx2="dk2" accent1="accent1" accent2="accent2" accent3="accent3" accent4="accent4" accent5="accent5" accent6="accent6" hlink="hlink" folHlink="folHlink"/>
  <p:sldLayoutIdLst>
    <p:sldLayoutId id="2147483790" r:id="rId1"/>
    <p:sldLayoutId id="2147483791" r:id="rId2"/>
    <p:sldLayoutId id="2147483792" r:id="rId3"/>
  </p:sldLayoutIdLst>
  <p:transition>
    <p:cut/>
  </p:transition>
  <p:hf hdr="0" ftr="0"/>
  <p:txStyles>
    <p:titleStyle>
      <a:lvl1pPr algn="l" defTabSz="952500" rtl="0" eaLnBrk="0" fontAlgn="base" hangingPunct="0">
        <a:spcBef>
          <a:spcPct val="0"/>
        </a:spcBef>
        <a:spcAft>
          <a:spcPct val="0"/>
        </a:spcAft>
        <a:defRPr sz="3200">
          <a:solidFill>
            <a:schemeClr val="accent1"/>
          </a:solidFill>
          <a:latin typeface="HelveticaNeueLT Pro 45 Lt"/>
          <a:ea typeface="ＭＳ Ｐゴシック" charset="0"/>
          <a:cs typeface="HelveticaNeueLT Pro 45 Lt"/>
        </a:defRPr>
      </a:lvl1pPr>
      <a:lvl2pPr algn="l" defTabSz="952500" rtl="0" eaLnBrk="0" fontAlgn="base" hangingPunct="0">
        <a:spcBef>
          <a:spcPct val="0"/>
        </a:spcBef>
        <a:spcAft>
          <a:spcPct val="0"/>
        </a:spcAft>
        <a:defRPr sz="3200">
          <a:solidFill>
            <a:schemeClr val="accent1"/>
          </a:solidFill>
          <a:latin typeface="HelveticaNeueLT Pro 45 Lt" charset="0"/>
          <a:ea typeface="ＭＳ Ｐゴシック" charset="0"/>
          <a:cs typeface="HelveticaNeueLT Pro 45 Lt" charset="0"/>
        </a:defRPr>
      </a:lvl2pPr>
      <a:lvl3pPr algn="l" defTabSz="952500" rtl="0" eaLnBrk="0" fontAlgn="base" hangingPunct="0">
        <a:spcBef>
          <a:spcPct val="0"/>
        </a:spcBef>
        <a:spcAft>
          <a:spcPct val="0"/>
        </a:spcAft>
        <a:defRPr sz="3200">
          <a:solidFill>
            <a:schemeClr val="accent1"/>
          </a:solidFill>
          <a:latin typeface="HelveticaNeueLT Pro 45 Lt" charset="0"/>
          <a:ea typeface="ＭＳ Ｐゴシック" charset="0"/>
          <a:cs typeface="HelveticaNeueLT Pro 45 Lt" charset="0"/>
        </a:defRPr>
      </a:lvl3pPr>
      <a:lvl4pPr algn="l" defTabSz="952500" rtl="0" eaLnBrk="0" fontAlgn="base" hangingPunct="0">
        <a:spcBef>
          <a:spcPct val="0"/>
        </a:spcBef>
        <a:spcAft>
          <a:spcPct val="0"/>
        </a:spcAft>
        <a:defRPr sz="3200">
          <a:solidFill>
            <a:schemeClr val="accent1"/>
          </a:solidFill>
          <a:latin typeface="HelveticaNeueLT Pro 45 Lt" charset="0"/>
          <a:ea typeface="ＭＳ Ｐゴシック" charset="0"/>
          <a:cs typeface="HelveticaNeueLT Pro 45 Lt" charset="0"/>
        </a:defRPr>
      </a:lvl4pPr>
      <a:lvl5pPr algn="l" defTabSz="952500" rtl="0" eaLnBrk="0" fontAlgn="base" hangingPunct="0">
        <a:spcBef>
          <a:spcPct val="0"/>
        </a:spcBef>
        <a:spcAft>
          <a:spcPct val="0"/>
        </a:spcAft>
        <a:defRPr sz="3200">
          <a:solidFill>
            <a:schemeClr val="accent1"/>
          </a:solidFill>
          <a:latin typeface="HelveticaNeueLT Pro 45 Lt" charset="0"/>
          <a:ea typeface="ＭＳ Ｐゴシック" charset="0"/>
          <a:cs typeface="HelveticaNeueLT Pro 45 Lt" charset="0"/>
        </a:defRPr>
      </a:lvl5pPr>
      <a:lvl6pPr marL="220599" algn="l" defTabSz="955894" rtl="0" fontAlgn="base">
        <a:spcBef>
          <a:spcPct val="0"/>
        </a:spcBef>
        <a:spcAft>
          <a:spcPct val="0"/>
        </a:spcAft>
        <a:defRPr sz="3300">
          <a:solidFill>
            <a:schemeClr val="accent1"/>
          </a:solidFill>
          <a:latin typeface="Arial" charset="0"/>
        </a:defRPr>
      </a:lvl6pPr>
      <a:lvl7pPr marL="441176" algn="l" defTabSz="955894" rtl="0" fontAlgn="base">
        <a:spcBef>
          <a:spcPct val="0"/>
        </a:spcBef>
        <a:spcAft>
          <a:spcPct val="0"/>
        </a:spcAft>
        <a:defRPr sz="3300">
          <a:solidFill>
            <a:schemeClr val="accent1"/>
          </a:solidFill>
          <a:latin typeface="Arial" charset="0"/>
        </a:defRPr>
      </a:lvl7pPr>
      <a:lvl8pPr marL="661770" algn="l" defTabSz="955894" rtl="0" fontAlgn="base">
        <a:spcBef>
          <a:spcPct val="0"/>
        </a:spcBef>
        <a:spcAft>
          <a:spcPct val="0"/>
        </a:spcAft>
        <a:defRPr sz="3300">
          <a:solidFill>
            <a:schemeClr val="accent1"/>
          </a:solidFill>
          <a:latin typeface="Arial" charset="0"/>
        </a:defRPr>
      </a:lvl8pPr>
      <a:lvl9pPr marL="882370" algn="l" defTabSz="955894" rtl="0" fontAlgn="base">
        <a:spcBef>
          <a:spcPct val="0"/>
        </a:spcBef>
        <a:spcAft>
          <a:spcPct val="0"/>
        </a:spcAft>
        <a:defRPr sz="3300">
          <a:solidFill>
            <a:schemeClr val="accent1"/>
          </a:solidFill>
          <a:latin typeface="Arial" charset="0"/>
        </a:defRPr>
      </a:lvl9pPr>
    </p:titleStyle>
    <p:bodyStyle>
      <a:lvl1pPr marL="354013" indent="-354013" algn="l" defTabSz="952500" rtl="0" eaLnBrk="0" fontAlgn="base" hangingPunct="0">
        <a:spcBef>
          <a:spcPct val="20000"/>
        </a:spcBef>
        <a:spcAft>
          <a:spcPts val="575"/>
        </a:spcAft>
        <a:buClr>
          <a:schemeClr val="accent1"/>
        </a:buClr>
        <a:buSzPct val="120000"/>
        <a:buFont typeface="Arial" charset="0"/>
        <a:buChar char="•"/>
        <a:defRPr sz="2400">
          <a:solidFill>
            <a:schemeClr val="tx1"/>
          </a:solidFill>
          <a:latin typeface="HelveticaNeueLT Pro 45 Lt"/>
          <a:ea typeface="ＭＳ Ｐゴシック" charset="0"/>
          <a:cs typeface="HelveticaNeueLT Pro 45 Lt"/>
        </a:defRPr>
      </a:lvl1pPr>
      <a:lvl2pPr marL="631825" indent="-276225" algn="l" defTabSz="952500" rtl="0" eaLnBrk="0" fontAlgn="base" hangingPunct="0">
        <a:spcBef>
          <a:spcPct val="20000"/>
        </a:spcBef>
        <a:spcAft>
          <a:spcPts val="575"/>
        </a:spcAft>
        <a:buClr>
          <a:schemeClr val="accent1"/>
        </a:buClr>
        <a:buSzPct val="100000"/>
        <a:buFont typeface="Arial" charset="0"/>
        <a:buChar char="•"/>
        <a:defRPr sz="2200">
          <a:solidFill>
            <a:schemeClr val="tx1"/>
          </a:solidFill>
          <a:latin typeface="HelveticaNeueLT Pro 45 Lt"/>
          <a:ea typeface="ＭＳ Ｐゴシック" charset="0"/>
          <a:cs typeface="HelveticaNeueLT Pro 45 Lt"/>
        </a:defRPr>
      </a:lvl2pPr>
      <a:lvl3pPr marL="895350" indent="-234950" algn="l" defTabSz="952500" rtl="0" eaLnBrk="0" fontAlgn="base" hangingPunct="0">
        <a:spcBef>
          <a:spcPct val="20000"/>
        </a:spcBef>
        <a:spcAft>
          <a:spcPts val="575"/>
        </a:spcAft>
        <a:buClr>
          <a:schemeClr val="accent1"/>
        </a:buClr>
        <a:buFont typeface="Times" charset="0"/>
        <a:buChar char="•"/>
        <a:defRPr sz="2000">
          <a:solidFill>
            <a:schemeClr val="tx1"/>
          </a:solidFill>
          <a:latin typeface="HelveticaNeueLT Pro 45 Lt"/>
          <a:ea typeface="ＭＳ Ｐゴシック" charset="0"/>
          <a:cs typeface="HelveticaNeueLT Pro 45 Lt"/>
        </a:defRPr>
      </a:lvl3pPr>
      <a:lvl4pPr marL="1147763" indent="-234950" algn="l" defTabSz="952500" rtl="0" eaLnBrk="0" fontAlgn="base" hangingPunct="0">
        <a:spcBef>
          <a:spcPct val="20000"/>
        </a:spcBef>
        <a:spcAft>
          <a:spcPts val="575"/>
        </a:spcAft>
        <a:buClr>
          <a:schemeClr val="accent1"/>
        </a:buClr>
        <a:buFont typeface="Times" charset="0"/>
        <a:buChar char="•"/>
        <a:defRPr sz="2000">
          <a:solidFill>
            <a:schemeClr val="tx1"/>
          </a:solidFill>
          <a:latin typeface="HelveticaNeueLT Pro 45 Lt"/>
          <a:ea typeface="ＭＳ Ｐゴシック" charset="0"/>
          <a:cs typeface="HelveticaNeueLT Pro 45 Lt"/>
        </a:defRPr>
      </a:lvl4pPr>
      <a:lvl5pPr marL="1400175" indent="-234950" algn="l" defTabSz="952500" rtl="0" eaLnBrk="0" fontAlgn="base" hangingPunct="0">
        <a:spcBef>
          <a:spcPct val="20000"/>
        </a:spcBef>
        <a:spcAft>
          <a:spcPts val="575"/>
        </a:spcAft>
        <a:buClr>
          <a:schemeClr val="accent1"/>
        </a:buClr>
        <a:buFont typeface="Times" charset="0"/>
        <a:buChar char="•"/>
        <a:defRPr sz="2000">
          <a:solidFill>
            <a:schemeClr val="tx1"/>
          </a:solidFill>
          <a:latin typeface="HelveticaNeueLT Pro 45 Lt"/>
          <a:ea typeface="ＭＳ Ｐゴシック" charset="0"/>
          <a:cs typeface="HelveticaNeueLT Pro 45 Lt"/>
        </a:defRPr>
      </a:lvl5pPr>
      <a:lvl6pPr marL="2371346" indent="-238971" algn="l" defTabSz="955894" rtl="0" fontAlgn="base">
        <a:spcBef>
          <a:spcPct val="20000"/>
        </a:spcBef>
        <a:spcAft>
          <a:spcPct val="0"/>
        </a:spcAft>
        <a:buClr>
          <a:schemeClr val="accent1"/>
        </a:buClr>
        <a:buFont typeface="Times" pitchFamily="48" charset="0"/>
        <a:buChar char="•"/>
        <a:defRPr sz="2100">
          <a:solidFill>
            <a:schemeClr val="tx1"/>
          </a:solidFill>
          <a:latin typeface="+mn-lt"/>
        </a:defRPr>
      </a:lvl6pPr>
      <a:lvl7pPr marL="2591945" indent="-238971" algn="l" defTabSz="955894" rtl="0" fontAlgn="base">
        <a:spcBef>
          <a:spcPct val="20000"/>
        </a:spcBef>
        <a:spcAft>
          <a:spcPct val="0"/>
        </a:spcAft>
        <a:buClr>
          <a:schemeClr val="accent1"/>
        </a:buClr>
        <a:buFont typeface="Times" pitchFamily="48" charset="0"/>
        <a:buChar char="•"/>
        <a:defRPr sz="2100">
          <a:solidFill>
            <a:schemeClr val="tx1"/>
          </a:solidFill>
          <a:latin typeface="+mn-lt"/>
        </a:defRPr>
      </a:lvl7pPr>
      <a:lvl8pPr marL="2812522" indent="-238971" algn="l" defTabSz="955894" rtl="0" fontAlgn="base">
        <a:spcBef>
          <a:spcPct val="20000"/>
        </a:spcBef>
        <a:spcAft>
          <a:spcPct val="0"/>
        </a:spcAft>
        <a:buClr>
          <a:schemeClr val="accent1"/>
        </a:buClr>
        <a:buFont typeface="Times" pitchFamily="48" charset="0"/>
        <a:buChar char="•"/>
        <a:defRPr sz="2100">
          <a:solidFill>
            <a:schemeClr val="tx1"/>
          </a:solidFill>
          <a:latin typeface="+mn-lt"/>
        </a:defRPr>
      </a:lvl8pPr>
      <a:lvl9pPr marL="3033117" indent="-238971" algn="l" defTabSz="955894" rtl="0" fontAlgn="base">
        <a:spcBef>
          <a:spcPct val="20000"/>
        </a:spcBef>
        <a:spcAft>
          <a:spcPct val="0"/>
        </a:spcAft>
        <a:buClr>
          <a:schemeClr val="accent1"/>
        </a:buClr>
        <a:buFont typeface="Times" pitchFamily="48" charset="0"/>
        <a:buChar char="•"/>
        <a:defRPr sz="2100">
          <a:solidFill>
            <a:schemeClr val="tx1"/>
          </a:solidFill>
          <a:latin typeface="+mn-lt"/>
        </a:defRPr>
      </a:lvl9pPr>
    </p:bodyStyle>
    <p:otherStyle>
      <a:defPPr>
        <a:defRPr lang="en-US"/>
      </a:defPPr>
      <a:lvl1pPr marL="0" algn="l" defTabSz="441176" rtl="0" eaLnBrk="1" latinLnBrk="0" hangingPunct="1">
        <a:defRPr sz="800" kern="1200">
          <a:solidFill>
            <a:schemeClr val="tx1"/>
          </a:solidFill>
          <a:latin typeface="+mn-lt"/>
          <a:ea typeface="+mn-ea"/>
          <a:cs typeface="+mn-cs"/>
        </a:defRPr>
      </a:lvl1pPr>
      <a:lvl2pPr marL="220599" algn="l" defTabSz="441176" rtl="0" eaLnBrk="1" latinLnBrk="0" hangingPunct="1">
        <a:defRPr sz="800" kern="1200">
          <a:solidFill>
            <a:schemeClr val="tx1"/>
          </a:solidFill>
          <a:latin typeface="+mn-lt"/>
          <a:ea typeface="+mn-ea"/>
          <a:cs typeface="+mn-cs"/>
        </a:defRPr>
      </a:lvl2pPr>
      <a:lvl3pPr marL="441176" algn="l" defTabSz="441176" rtl="0" eaLnBrk="1" latinLnBrk="0" hangingPunct="1">
        <a:defRPr sz="800" kern="1200">
          <a:solidFill>
            <a:schemeClr val="tx1"/>
          </a:solidFill>
          <a:latin typeface="+mn-lt"/>
          <a:ea typeface="+mn-ea"/>
          <a:cs typeface="+mn-cs"/>
        </a:defRPr>
      </a:lvl3pPr>
      <a:lvl4pPr marL="661770" algn="l" defTabSz="441176" rtl="0" eaLnBrk="1" latinLnBrk="0" hangingPunct="1">
        <a:defRPr sz="800" kern="1200">
          <a:solidFill>
            <a:schemeClr val="tx1"/>
          </a:solidFill>
          <a:latin typeface="+mn-lt"/>
          <a:ea typeface="+mn-ea"/>
          <a:cs typeface="+mn-cs"/>
        </a:defRPr>
      </a:lvl4pPr>
      <a:lvl5pPr marL="882370" algn="l" defTabSz="441176" rtl="0" eaLnBrk="1" latinLnBrk="0" hangingPunct="1">
        <a:defRPr sz="800" kern="1200">
          <a:solidFill>
            <a:schemeClr val="tx1"/>
          </a:solidFill>
          <a:latin typeface="+mn-lt"/>
          <a:ea typeface="+mn-ea"/>
          <a:cs typeface="+mn-cs"/>
        </a:defRPr>
      </a:lvl5pPr>
      <a:lvl6pPr marL="1102943" algn="l" defTabSz="441176" rtl="0" eaLnBrk="1" latinLnBrk="0" hangingPunct="1">
        <a:defRPr sz="800" kern="1200">
          <a:solidFill>
            <a:schemeClr val="tx1"/>
          </a:solidFill>
          <a:latin typeface="+mn-lt"/>
          <a:ea typeface="+mn-ea"/>
          <a:cs typeface="+mn-cs"/>
        </a:defRPr>
      </a:lvl6pPr>
      <a:lvl7pPr marL="1323541" algn="l" defTabSz="441176" rtl="0" eaLnBrk="1" latinLnBrk="0" hangingPunct="1">
        <a:defRPr sz="800" kern="1200">
          <a:solidFill>
            <a:schemeClr val="tx1"/>
          </a:solidFill>
          <a:latin typeface="+mn-lt"/>
          <a:ea typeface="+mn-ea"/>
          <a:cs typeface="+mn-cs"/>
        </a:defRPr>
      </a:lvl7pPr>
      <a:lvl8pPr marL="1544140" algn="l" defTabSz="441176" rtl="0" eaLnBrk="1" latinLnBrk="0" hangingPunct="1">
        <a:defRPr sz="800" kern="1200">
          <a:solidFill>
            <a:schemeClr val="tx1"/>
          </a:solidFill>
          <a:latin typeface="+mn-lt"/>
          <a:ea typeface="+mn-ea"/>
          <a:cs typeface="+mn-cs"/>
        </a:defRPr>
      </a:lvl8pPr>
      <a:lvl9pPr marL="1764733" algn="l" defTabSz="441176" rtl="0" eaLnBrk="1" latinLnBrk="0" hangingPunct="1">
        <a:defRPr sz="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xml"/><Relationship Id="rId1" Type="http://schemas.openxmlformats.org/officeDocument/2006/relationships/slideLayout" Target="../slideLayouts/slideLayout16.xml"/><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3" Type="http://schemas.openxmlformats.org/officeDocument/2006/relationships/image" Target="../media/image40.tiff"/><Relationship Id="rId2" Type="http://schemas.openxmlformats.org/officeDocument/2006/relationships/notesSlide" Target="../notesSlides/notesSlide2.xml"/><Relationship Id="rId1" Type="http://schemas.openxmlformats.org/officeDocument/2006/relationships/slideLayout" Target="../slideLayouts/slideLayout16.xml"/><Relationship Id="rId4" Type="http://schemas.openxmlformats.org/officeDocument/2006/relationships/image" Target="../media/image41.tiff"/></Relationships>
</file>

<file path=ppt/slides/_rels/slide1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16.xml"/><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16.xml"/><Relationship Id="rId4" Type="http://schemas.openxmlformats.org/officeDocument/2006/relationships/image" Target="../media/image43.tiff"/></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16.xml"/><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16.xml"/><Relationship Id="rId5" Type="http://schemas.openxmlformats.org/officeDocument/2006/relationships/image" Target="../media/image44.tiff"/><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7.xml"/><Relationship Id="rId1" Type="http://schemas.openxmlformats.org/officeDocument/2006/relationships/slideLayout" Target="../slideLayouts/slideLayout16.xml"/><Relationship Id="rId5" Type="http://schemas.openxmlformats.org/officeDocument/2006/relationships/image" Target="../media/image25.png"/><Relationship Id="rId4" Type="http://schemas.openxmlformats.org/officeDocument/2006/relationships/image" Target="../media/image46.png"/></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49.tiff"/><Relationship Id="rId2" Type="http://schemas.openxmlformats.org/officeDocument/2006/relationships/image" Target="../media/image46.png"/><Relationship Id="rId1" Type="http://schemas.openxmlformats.org/officeDocument/2006/relationships/slideLayout" Target="../slideLayouts/slideLayout16.xml"/><Relationship Id="rId6" Type="http://schemas.openxmlformats.org/officeDocument/2006/relationships/image" Target="../media/image48.tiff"/><Relationship Id="rId5" Type="http://schemas.openxmlformats.org/officeDocument/2006/relationships/image" Target="../media/image47.tiff"/><Relationship Id="rId4" Type="http://schemas.openxmlformats.org/officeDocument/2006/relationships/image" Target="../media/image45.png"/></Relationships>
</file>

<file path=ppt/slides/_rels/slide2.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Layout" Target="../slideLayouts/slideLayout16.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 Id="rId9" Type="http://schemas.openxmlformats.org/officeDocument/2006/relationships/image" Target="../media/image23.png"/></Relationships>
</file>

<file path=ppt/slides/_rels/slide20.xml.rels><?xml version="1.0" encoding="UTF-8" standalone="yes"?>
<Relationships xmlns="http://schemas.openxmlformats.org/package/2006/relationships"><Relationship Id="rId3" Type="http://schemas.openxmlformats.org/officeDocument/2006/relationships/image" Target="../media/image51.tiff"/><Relationship Id="rId2" Type="http://schemas.openxmlformats.org/officeDocument/2006/relationships/image" Target="../media/image50.tiff"/><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3" Type="http://schemas.openxmlformats.org/officeDocument/2006/relationships/image" Target="../media/image51.tiff"/><Relationship Id="rId2" Type="http://schemas.openxmlformats.org/officeDocument/2006/relationships/image" Target="../media/image50.tiff"/><Relationship Id="rId1" Type="http://schemas.openxmlformats.org/officeDocument/2006/relationships/slideLayout" Target="../slideLayouts/slideLayout16.xml"/><Relationship Id="rId5" Type="http://schemas.openxmlformats.org/officeDocument/2006/relationships/image" Target="../media/image53.tiff"/><Relationship Id="rId4" Type="http://schemas.openxmlformats.org/officeDocument/2006/relationships/image" Target="../media/image52.tiff"/></Relationships>
</file>

<file path=ppt/slides/_rels/slide22.xml.rels><?xml version="1.0" encoding="UTF-8" standalone="yes"?>
<Relationships xmlns="http://schemas.openxmlformats.org/package/2006/relationships"><Relationship Id="rId3" Type="http://schemas.openxmlformats.org/officeDocument/2006/relationships/image" Target="../media/image52.tiff"/><Relationship Id="rId2" Type="http://schemas.openxmlformats.org/officeDocument/2006/relationships/image" Target="../media/image50.tiff"/><Relationship Id="rId1" Type="http://schemas.openxmlformats.org/officeDocument/2006/relationships/slideLayout" Target="../slideLayouts/slideLayout16.xml"/><Relationship Id="rId4" Type="http://schemas.openxmlformats.org/officeDocument/2006/relationships/image" Target="../media/image54.tif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8.xml"/><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9.xml"/><Relationship Id="rId1" Type="http://schemas.openxmlformats.org/officeDocument/2006/relationships/slideLayout" Target="../slideLayouts/slideLayout16.xml"/><Relationship Id="rId4" Type="http://schemas.openxmlformats.org/officeDocument/2006/relationships/image" Target="../media/image57.png"/></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46.png"/><Relationship Id="rId1" Type="http://schemas.openxmlformats.org/officeDocument/2006/relationships/slideLayout" Target="../slideLayouts/slideLayout16.xml"/><Relationship Id="rId5" Type="http://schemas.openxmlformats.org/officeDocument/2006/relationships/image" Target="../media/image58.png"/><Relationship Id="rId4" Type="http://schemas.openxmlformats.org/officeDocument/2006/relationships/image" Target="../media/image4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Layout" Target="../slideLayouts/slideLayout16.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 Id="rId9" Type="http://schemas.openxmlformats.org/officeDocument/2006/relationships/image" Target="../media/image23.png"/></Relationships>
</file>

<file path=ppt/slides/_rels/slide4.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7.png"/><Relationship Id="rId7" Type="http://schemas.openxmlformats.org/officeDocument/2006/relationships/image" Target="../media/image23.png"/><Relationship Id="rId2" Type="http://schemas.openxmlformats.org/officeDocument/2006/relationships/image" Target="../media/image16.png"/><Relationship Id="rId1" Type="http://schemas.openxmlformats.org/officeDocument/2006/relationships/slideLayout" Target="../slideLayouts/slideLayout18.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 Id="rId9" Type="http://schemas.openxmlformats.org/officeDocument/2006/relationships/image" Target="../media/image22.png"/></Relationships>
</file>

<file path=ppt/slides/_rels/slide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6.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6.xml.rels><?xml version="1.0" encoding="UTF-8" standalone="yes"?>
<Relationships xmlns="http://schemas.openxmlformats.org/package/2006/relationships"><Relationship Id="rId2" Type="http://schemas.openxmlformats.org/officeDocument/2006/relationships/image" Target="../media/image29.tiff"/><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4.png"/><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image" Target="../media/image30.tiff"/><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8" Type="http://schemas.openxmlformats.org/officeDocument/2006/relationships/image" Target="../media/image38.tiff"/><Relationship Id="rId3" Type="http://schemas.openxmlformats.org/officeDocument/2006/relationships/image" Target="../media/image33.tiff"/><Relationship Id="rId7" Type="http://schemas.openxmlformats.org/officeDocument/2006/relationships/image" Target="../media/image37.tiff"/><Relationship Id="rId2" Type="http://schemas.openxmlformats.org/officeDocument/2006/relationships/image" Target="../media/image32.tiff"/><Relationship Id="rId1" Type="http://schemas.openxmlformats.org/officeDocument/2006/relationships/slideLayout" Target="../slideLayouts/slideLayout16.xml"/><Relationship Id="rId6" Type="http://schemas.openxmlformats.org/officeDocument/2006/relationships/image" Target="../media/image36.tiff"/><Relationship Id="rId5" Type="http://schemas.openxmlformats.org/officeDocument/2006/relationships/image" Target="../media/image35.tiff"/><Relationship Id="rId4" Type="http://schemas.openxmlformats.org/officeDocument/2006/relationships/image" Target="../media/image34.tiff"/><Relationship Id="rId9" Type="http://schemas.openxmlformats.org/officeDocument/2006/relationships/image" Target="../media/image39.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711201" y="1040418"/>
            <a:ext cx="10363200" cy="1849085"/>
          </a:xfrm>
        </p:spPr>
        <p:txBody>
          <a:bodyPr/>
          <a:lstStyle/>
          <a:p>
            <a:r>
              <a:rPr lang="en-US" sz="3600" dirty="0"/>
              <a:t>Identifying novel functional linear motifs using host-viral protein interactions and the principle of convergent evolution</a:t>
            </a:r>
            <a:endParaRPr lang="en-GB" dirty="0"/>
          </a:p>
        </p:txBody>
      </p:sp>
      <p:sp>
        <p:nvSpPr>
          <p:cNvPr id="4" name="Text Placeholder 3"/>
          <p:cNvSpPr>
            <a:spLocks noGrp="1"/>
          </p:cNvSpPr>
          <p:nvPr>
            <p:ph type="body" sz="quarter" idx="10"/>
          </p:nvPr>
        </p:nvSpPr>
        <p:spPr/>
        <p:txBody>
          <a:bodyPr/>
          <a:lstStyle/>
          <a:p>
            <a:r>
              <a:rPr lang="en-GB" dirty="0"/>
              <a:t>Vitalii Kleshchevnikov</a:t>
            </a:r>
          </a:p>
          <a:p>
            <a:r>
              <a:rPr lang="en-GB" dirty="0" err="1"/>
              <a:t>Evangelia</a:t>
            </a:r>
            <a:r>
              <a:rPr lang="en-GB" dirty="0"/>
              <a:t> </a:t>
            </a:r>
            <a:r>
              <a:rPr lang="en-GB" dirty="0" err="1"/>
              <a:t>Petsalaki’s</a:t>
            </a:r>
            <a:r>
              <a:rPr lang="en-GB" dirty="0"/>
              <a:t> group </a:t>
            </a:r>
            <a:br>
              <a:rPr lang="en-GB" dirty="0"/>
            </a:br>
            <a:r>
              <a:rPr lang="en-GB" dirty="0"/>
              <a:t>(Whole Cell Signalling)</a:t>
            </a:r>
          </a:p>
        </p:txBody>
      </p:sp>
    </p:spTree>
    <p:extLst>
      <p:ext uri="{BB962C8B-B14F-4D97-AF65-F5344CB8AC3E}">
        <p14:creationId xmlns:p14="http://schemas.microsoft.com/office/powerpoint/2010/main" val="28547765"/>
      </p:ext>
    </p:extLst>
  </p:cSld>
  <p:clrMapOvr>
    <a:masterClrMapping/>
  </p:clrMapOvr>
  <p:transition>
    <p:cut/>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536104" y="2059345"/>
            <a:ext cx="1505634" cy="1147151"/>
          </a:xfrm>
          <a:prstGeom prst="rect">
            <a:avLst/>
          </a:prstGeom>
        </p:spPr>
      </p:pic>
      <p:sp>
        <p:nvSpPr>
          <p:cNvPr id="5" name="Oval 4"/>
          <p:cNvSpPr/>
          <p:nvPr/>
        </p:nvSpPr>
        <p:spPr>
          <a:xfrm>
            <a:off x="140222" y="216066"/>
            <a:ext cx="718864" cy="718864"/>
          </a:xfrm>
          <a:prstGeom prst="ellipse">
            <a:avLst/>
          </a:prstGeom>
          <a:solidFill>
            <a:srgbClr val="9BBB59"/>
          </a:solidFill>
          <a:ln w="25400" cap="flat" cmpd="sng" algn="ctr">
            <a:solidFill>
              <a:srgbClr val="9BBB59">
                <a:shade val="50000"/>
              </a:srgbClr>
            </a:solidFill>
            <a:prstDash val="solid"/>
          </a:ln>
          <a:effectLst/>
        </p:spPr>
        <p:txBody>
          <a:bodyPr rtlCol="0" anchor="ctr"/>
          <a:lstStyle/>
          <a:p>
            <a:pPr marL="0" marR="0" lvl="0" indent="0" algn="ctr" defTabSz="2088170" eaLnBrk="1" fontAlgn="auto" latinLnBrk="0" hangingPunct="1">
              <a:lnSpc>
                <a:spcPct val="100000"/>
              </a:lnSpc>
              <a:spcBef>
                <a:spcPts val="0"/>
              </a:spcBef>
              <a:spcAft>
                <a:spcPts val="0"/>
              </a:spcAft>
              <a:buClrTx/>
              <a:buSzTx/>
              <a:buFontTx/>
              <a:buNone/>
              <a:tabLst/>
              <a:defRPr/>
            </a:pPr>
            <a:r>
              <a:rPr kumimoji="0" lang="en-US" sz="5400" b="0" i="0" u="none" strike="noStrike" kern="0" cap="none" spc="0" normalizeH="0" baseline="0" noProof="0" dirty="0">
                <a:ln>
                  <a:noFill/>
                </a:ln>
                <a:solidFill>
                  <a:prstClr val="white"/>
                </a:solidFill>
                <a:effectLst/>
                <a:uLnTx/>
                <a:uFillTx/>
                <a:latin typeface="Helvetica Neue" charset="0"/>
                <a:ea typeface="Helvetica Neue" charset="0"/>
                <a:cs typeface="Helvetica Neue" charset="0"/>
              </a:rPr>
              <a:t>2</a:t>
            </a:r>
            <a:endParaRPr kumimoji="0" lang="en-US" sz="6000" b="0" i="0" u="none" strike="noStrike" kern="0" cap="none" spc="0" normalizeH="0" baseline="0" noProof="0" dirty="0">
              <a:ln>
                <a:noFill/>
              </a:ln>
              <a:solidFill>
                <a:prstClr val="white"/>
              </a:solidFill>
              <a:effectLst/>
              <a:uLnTx/>
              <a:uFillTx/>
              <a:latin typeface="Helvetica Neue" charset="0"/>
              <a:ea typeface="Helvetica Neue" charset="0"/>
              <a:cs typeface="Helvetica Neue" charset="0"/>
            </a:endParaRPr>
          </a:p>
        </p:txBody>
      </p:sp>
      <p:sp>
        <p:nvSpPr>
          <p:cNvPr id="6" name="Title 1"/>
          <p:cNvSpPr>
            <a:spLocks noGrp="1"/>
          </p:cNvSpPr>
          <p:nvPr>
            <p:ph type="title"/>
          </p:nvPr>
        </p:nvSpPr>
        <p:spPr>
          <a:xfrm>
            <a:off x="967232" y="304800"/>
            <a:ext cx="5531104" cy="762000"/>
          </a:xfrm>
        </p:spPr>
        <p:txBody>
          <a:bodyPr/>
          <a:lstStyle/>
          <a:p>
            <a:r>
              <a:rPr lang="en-US">
                <a:latin typeface="Helvetica Neue" charset="0"/>
                <a:ea typeface="Helvetica Neue" charset="0"/>
                <a:cs typeface="Helvetica Neue" charset="0"/>
              </a:rPr>
              <a:t>Predicting known domains</a:t>
            </a:r>
            <a:endParaRPr lang="en-US" dirty="0">
              <a:latin typeface="Helvetica Neue" charset="0"/>
              <a:ea typeface="Helvetica Neue" charset="0"/>
              <a:cs typeface="Helvetica Neue" charset="0"/>
            </a:endParaRPr>
          </a:p>
        </p:txBody>
      </p:sp>
      <p:pic>
        <p:nvPicPr>
          <p:cNvPr id="7" name="Picture 6"/>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996686" y="748941"/>
            <a:ext cx="1003300" cy="1651000"/>
          </a:xfrm>
          <a:prstGeom prst="rect">
            <a:avLst/>
          </a:prstGeom>
        </p:spPr>
      </p:pic>
      <p:sp>
        <p:nvSpPr>
          <p:cNvPr id="8" name="TextBox 7"/>
          <p:cNvSpPr txBox="1"/>
          <p:nvPr/>
        </p:nvSpPr>
        <p:spPr>
          <a:xfrm>
            <a:off x="6999986" y="1381919"/>
            <a:ext cx="2385525" cy="523220"/>
          </a:xfrm>
          <a:prstGeom prst="rect">
            <a:avLst/>
          </a:prstGeom>
          <a:noFill/>
        </p:spPr>
        <p:txBody>
          <a:bodyPr wrap="none" rtlCol="0">
            <a:spAutoFit/>
          </a:bodyPr>
          <a:lstStyle/>
          <a:p>
            <a:r>
              <a:rPr lang="en-US" sz="2800" dirty="0">
                <a:latin typeface="Helvetica Neue" charset="0"/>
                <a:ea typeface="Helvetica Neue" charset="0"/>
                <a:cs typeface="Helvetica Neue" charset="0"/>
              </a:rPr>
              <a:t>4538 proteins</a:t>
            </a:r>
          </a:p>
        </p:txBody>
      </p:sp>
      <p:sp>
        <p:nvSpPr>
          <p:cNvPr id="9" name="TextBox 8"/>
          <p:cNvSpPr txBox="1"/>
          <p:nvPr/>
        </p:nvSpPr>
        <p:spPr>
          <a:xfrm>
            <a:off x="3446063" y="1385368"/>
            <a:ext cx="2702919" cy="523220"/>
          </a:xfrm>
          <a:prstGeom prst="rect">
            <a:avLst/>
          </a:prstGeom>
          <a:noFill/>
        </p:spPr>
        <p:txBody>
          <a:bodyPr wrap="none" rtlCol="0">
            <a:spAutoFit/>
          </a:bodyPr>
          <a:lstStyle/>
          <a:p>
            <a:r>
              <a:rPr lang="en-US" sz="2800">
                <a:latin typeface="Helvetica Neue" charset="0"/>
                <a:ea typeface="Helvetica Neue" charset="0"/>
                <a:cs typeface="Helvetica Neue" charset="0"/>
              </a:rPr>
              <a:t>Viral-interacting</a:t>
            </a:r>
            <a:endParaRPr lang="en-US" sz="2800" dirty="0">
              <a:latin typeface="Helvetica Neue" charset="0"/>
              <a:ea typeface="Helvetica Neue" charset="0"/>
              <a:cs typeface="Helvetica Neue" charset="0"/>
            </a:endParaRPr>
          </a:p>
        </p:txBody>
      </p:sp>
      <p:sp>
        <p:nvSpPr>
          <p:cNvPr id="10" name="TextBox 9"/>
          <p:cNvSpPr txBox="1"/>
          <p:nvPr/>
        </p:nvSpPr>
        <p:spPr>
          <a:xfrm>
            <a:off x="8958224" y="2217421"/>
            <a:ext cx="2633472" cy="954107"/>
          </a:xfrm>
          <a:prstGeom prst="rect">
            <a:avLst/>
          </a:prstGeom>
          <a:noFill/>
        </p:spPr>
        <p:txBody>
          <a:bodyPr wrap="square" rtlCol="0">
            <a:spAutoFit/>
          </a:bodyPr>
          <a:lstStyle/>
          <a:p>
            <a:r>
              <a:rPr lang="is-IS" sz="2800" dirty="0">
                <a:latin typeface="Helvetica Neue" charset="0"/>
                <a:ea typeface="Helvetica Neue" charset="0"/>
                <a:cs typeface="Helvetica Neue" charset="0"/>
              </a:rPr>
              <a:t>2858 domains</a:t>
            </a:r>
          </a:p>
          <a:p>
            <a:r>
              <a:rPr lang="is-IS" sz="2800" dirty="0">
                <a:latin typeface="Helvetica Neue" charset="0"/>
                <a:ea typeface="Helvetica Neue" charset="0"/>
                <a:cs typeface="Helvetica Neue" charset="0"/>
              </a:rPr>
              <a:t>1961 in Pfam</a:t>
            </a:r>
            <a:endParaRPr lang="en-US" sz="2800" dirty="0">
              <a:latin typeface="Helvetica Neue" charset="0"/>
              <a:ea typeface="Helvetica Neue" charset="0"/>
              <a:cs typeface="Helvetica Neue" charset="0"/>
            </a:endParaRPr>
          </a:p>
        </p:txBody>
      </p:sp>
      <p:sp>
        <p:nvSpPr>
          <p:cNvPr id="11" name="Rectangle 10"/>
          <p:cNvSpPr/>
          <p:nvPr/>
        </p:nvSpPr>
        <p:spPr>
          <a:xfrm>
            <a:off x="1853184" y="3625465"/>
            <a:ext cx="8900160" cy="1200329"/>
          </a:xfrm>
          <a:prstGeom prst="rect">
            <a:avLst/>
          </a:prstGeom>
        </p:spPr>
        <p:txBody>
          <a:bodyPr wrap="square">
            <a:spAutoFit/>
          </a:bodyPr>
          <a:lstStyle/>
          <a:p>
            <a:r>
              <a:rPr lang="en-US" dirty="0">
                <a:solidFill>
                  <a:srgbClr val="222222"/>
                </a:solidFill>
                <a:latin typeface="Helvetica Neue" charset="0"/>
                <a:ea typeface="Helvetica Neue" charset="0"/>
                <a:cs typeface="Helvetica Neue" charset="0"/>
              </a:rPr>
              <a:t>Domains are distinct functional, structural or sequence units that may exist in a variety of biological contexts. A match to an </a:t>
            </a:r>
            <a:r>
              <a:rPr lang="en-US" dirty="0" err="1">
                <a:solidFill>
                  <a:srgbClr val="222222"/>
                </a:solidFill>
                <a:latin typeface="Helvetica Neue" charset="0"/>
                <a:ea typeface="Helvetica Neue" charset="0"/>
                <a:cs typeface="Helvetica Neue" charset="0"/>
              </a:rPr>
              <a:t>InterPro</a:t>
            </a:r>
            <a:r>
              <a:rPr lang="en-US" dirty="0">
                <a:solidFill>
                  <a:srgbClr val="222222"/>
                </a:solidFill>
                <a:latin typeface="Helvetica Neue" charset="0"/>
                <a:ea typeface="Helvetica Neue" charset="0"/>
                <a:cs typeface="Helvetica Neue" charset="0"/>
              </a:rPr>
              <a:t> entry of this type indicates the presence of a domain.</a:t>
            </a:r>
            <a:endParaRPr lang="en-US" dirty="0">
              <a:latin typeface="Helvetica Neue" charset="0"/>
              <a:ea typeface="Helvetica Neue" charset="0"/>
              <a:cs typeface="Helvetica Neue" charset="0"/>
            </a:endParaRPr>
          </a:p>
        </p:txBody>
      </p:sp>
      <p:sp>
        <p:nvSpPr>
          <p:cNvPr id="12" name="TextBox 11"/>
          <p:cNvSpPr txBox="1"/>
          <p:nvPr/>
        </p:nvSpPr>
        <p:spPr>
          <a:xfrm>
            <a:off x="408102" y="5162731"/>
            <a:ext cx="11177168" cy="769441"/>
          </a:xfrm>
          <a:prstGeom prst="rect">
            <a:avLst/>
          </a:prstGeom>
          <a:noFill/>
        </p:spPr>
        <p:txBody>
          <a:bodyPr wrap="square" rtlCol="0">
            <a:spAutoFit/>
          </a:bodyPr>
          <a:lstStyle/>
          <a:p>
            <a:r>
              <a:rPr lang="en-US" sz="2200" dirty="0">
                <a:latin typeface="Helvetica Neue" charset="0"/>
                <a:ea typeface="Helvetica Neue" charset="0"/>
                <a:cs typeface="Helvetica Neue" charset="0"/>
              </a:rPr>
              <a:t>CATH-Gene3D, CDD, HAMAP, PANTHER, </a:t>
            </a:r>
            <a:r>
              <a:rPr lang="en-US" sz="2200" dirty="0" err="1">
                <a:latin typeface="Helvetica Neue" charset="0"/>
                <a:ea typeface="Helvetica Neue" charset="0"/>
                <a:cs typeface="Helvetica Neue" charset="0"/>
              </a:rPr>
              <a:t>Pfam</a:t>
            </a:r>
            <a:r>
              <a:rPr lang="en-US" sz="2200" dirty="0">
                <a:latin typeface="Helvetica Neue" charset="0"/>
                <a:ea typeface="Helvetica Neue" charset="0"/>
                <a:cs typeface="Helvetica Neue" charset="0"/>
              </a:rPr>
              <a:t>, PIRSF, PRINTS, </a:t>
            </a:r>
            <a:r>
              <a:rPr lang="en-US" sz="2200" dirty="0" err="1">
                <a:latin typeface="Helvetica Neue" charset="0"/>
                <a:ea typeface="Helvetica Neue" charset="0"/>
                <a:cs typeface="Helvetica Neue" charset="0"/>
              </a:rPr>
              <a:t>ProDom</a:t>
            </a:r>
            <a:r>
              <a:rPr lang="en-US" sz="2200" dirty="0">
                <a:latin typeface="Helvetica Neue" charset="0"/>
                <a:ea typeface="Helvetica Neue" charset="0"/>
                <a:cs typeface="Helvetica Neue" charset="0"/>
              </a:rPr>
              <a:t>, PROSITE, SFLD, SMART, SUPERFAMILY, TIGRFAMs</a:t>
            </a:r>
          </a:p>
        </p:txBody>
      </p:sp>
      <p:cxnSp>
        <p:nvCxnSpPr>
          <p:cNvPr id="13" name="Straight Arrow Connector 12"/>
          <p:cNvCxnSpPr>
            <a:endCxn id="10" idx="1"/>
          </p:cNvCxnSpPr>
          <p:nvPr/>
        </p:nvCxnSpPr>
        <p:spPr bwMode="auto">
          <a:xfrm>
            <a:off x="6906059" y="1837666"/>
            <a:ext cx="2052165" cy="856809"/>
          </a:xfrm>
          <a:prstGeom prst="straightConnector1">
            <a:avLst/>
          </a:prstGeom>
          <a:solidFill>
            <a:schemeClr val="accent1"/>
          </a:solidFill>
          <a:ln w="76200" cap="flat" cmpd="sng" algn="ctr">
            <a:solidFill>
              <a:schemeClr val="tx1"/>
            </a:solidFill>
            <a:prstDash val="solid"/>
            <a:round/>
            <a:headEnd type="none" w="med" len="med"/>
            <a:tailEnd type="triangle"/>
          </a:ln>
          <a:effectLst/>
        </p:spPr>
      </p:cxnSp>
    </p:spTree>
    <p:extLst>
      <p:ext uri="{BB962C8B-B14F-4D97-AF65-F5344CB8AC3E}">
        <p14:creationId xmlns:p14="http://schemas.microsoft.com/office/powerpoint/2010/main" val="656804624"/>
      </p:ext>
    </p:extLst>
  </p:cSld>
  <p:clrMapOvr>
    <a:masterClrMapping/>
  </p:clrMapOvr>
  <p:transition>
    <p:cut/>
  </p:transition>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Oval 4"/>
          <p:cNvSpPr/>
          <p:nvPr/>
        </p:nvSpPr>
        <p:spPr>
          <a:xfrm>
            <a:off x="140222" y="216066"/>
            <a:ext cx="718864" cy="718864"/>
          </a:xfrm>
          <a:prstGeom prst="ellipse">
            <a:avLst/>
          </a:prstGeom>
          <a:solidFill>
            <a:srgbClr val="9BBB59"/>
          </a:solidFill>
          <a:ln w="25400" cap="flat" cmpd="sng" algn="ctr">
            <a:solidFill>
              <a:srgbClr val="9BBB59">
                <a:shade val="50000"/>
              </a:srgbClr>
            </a:solidFill>
            <a:prstDash val="solid"/>
          </a:ln>
          <a:effectLst/>
        </p:spPr>
        <p:txBody>
          <a:bodyPr rtlCol="0" anchor="ctr"/>
          <a:lstStyle/>
          <a:p>
            <a:pPr marL="0" marR="0" lvl="0" indent="0" algn="ctr" defTabSz="2088170" eaLnBrk="1" fontAlgn="auto" latinLnBrk="0" hangingPunct="1">
              <a:lnSpc>
                <a:spcPct val="100000"/>
              </a:lnSpc>
              <a:spcBef>
                <a:spcPts val="0"/>
              </a:spcBef>
              <a:spcAft>
                <a:spcPts val="0"/>
              </a:spcAft>
              <a:buClrTx/>
              <a:buSzTx/>
              <a:buFontTx/>
              <a:buNone/>
              <a:tabLst/>
              <a:defRPr/>
            </a:pPr>
            <a:r>
              <a:rPr kumimoji="0" lang="en-US" sz="5400" b="0" i="0" u="none" strike="noStrike" kern="0" cap="none" spc="0" normalizeH="0" baseline="0" noProof="0" dirty="0">
                <a:ln>
                  <a:noFill/>
                </a:ln>
                <a:solidFill>
                  <a:prstClr val="white"/>
                </a:solidFill>
                <a:effectLst/>
                <a:uLnTx/>
                <a:uFillTx/>
                <a:latin typeface="Helvetica Neue" charset="0"/>
                <a:ea typeface="Helvetica Neue" charset="0"/>
                <a:cs typeface="Helvetica Neue" charset="0"/>
              </a:rPr>
              <a:t>2</a:t>
            </a:r>
            <a:endParaRPr kumimoji="0" lang="en-US" sz="6000" b="0" i="0" u="none" strike="noStrike" kern="0" cap="none" spc="0" normalizeH="0" baseline="0" noProof="0" dirty="0">
              <a:ln>
                <a:noFill/>
              </a:ln>
              <a:solidFill>
                <a:prstClr val="white"/>
              </a:solidFill>
              <a:effectLst/>
              <a:uLnTx/>
              <a:uFillTx/>
              <a:latin typeface="Helvetica Neue" charset="0"/>
              <a:ea typeface="Helvetica Neue" charset="0"/>
              <a:cs typeface="Helvetica Neue" charset="0"/>
            </a:endParaRPr>
          </a:p>
        </p:txBody>
      </p:sp>
      <p:sp>
        <p:nvSpPr>
          <p:cNvPr id="6" name="Title 1"/>
          <p:cNvSpPr>
            <a:spLocks noGrp="1"/>
          </p:cNvSpPr>
          <p:nvPr>
            <p:ph type="title"/>
          </p:nvPr>
        </p:nvSpPr>
        <p:spPr>
          <a:xfrm>
            <a:off x="967232" y="304800"/>
            <a:ext cx="5531104" cy="762000"/>
          </a:xfrm>
        </p:spPr>
        <p:txBody>
          <a:bodyPr/>
          <a:lstStyle/>
          <a:p>
            <a:r>
              <a:rPr lang="en-US">
                <a:latin typeface="Helvetica Neue" charset="0"/>
                <a:ea typeface="Helvetica Neue" charset="0"/>
                <a:cs typeface="Helvetica Neue" charset="0"/>
              </a:rPr>
              <a:t>Predicting known domains</a:t>
            </a:r>
            <a:endParaRPr lang="en-US" dirty="0">
              <a:latin typeface="Helvetica Neue" charset="0"/>
              <a:ea typeface="Helvetica Neue" charset="0"/>
              <a:cs typeface="Helvetica Neue" charset="0"/>
            </a:endParaRPr>
          </a:p>
        </p:txBody>
      </p:sp>
      <p:pic>
        <p:nvPicPr>
          <p:cNvPr id="14" name="Picture 1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40222" y="1444752"/>
            <a:ext cx="5779698" cy="3962400"/>
          </a:xfrm>
          <a:prstGeom prst="rect">
            <a:avLst/>
          </a:prstGeom>
        </p:spPr>
      </p:pic>
      <p:pic>
        <p:nvPicPr>
          <p:cNvPr id="15" name="Picture 1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068674" y="1444752"/>
            <a:ext cx="6001994" cy="4114800"/>
          </a:xfrm>
          <a:prstGeom prst="rect">
            <a:avLst/>
          </a:prstGeom>
        </p:spPr>
      </p:pic>
    </p:spTree>
    <p:extLst>
      <p:ext uri="{BB962C8B-B14F-4D97-AF65-F5344CB8AC3E}">
        <p14:creationId xmlns:p14="http://schemas.microsoft.com/office/powerpoint/2010/main" val="843322868"/>
      </p:ext>
    </p:extLst>
  </p:cSld>
  <p:clrMapOvr>
    <a:masterClrMapping/>
  </p:clrMapOvr>
  <p:transition>
    <p:cut/>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5040" y="304800"/>
            <a:ext cx="8688832" cy="762000"/>
          </a:xfrm>
        </p:spPr>
        <p:txBody>
          <a:bodyPr/>
          <a:lstStyle/>
          <a:p>
            <a:r>
              <a:rPr lang="en-US" dirty="0">
                <a:latin typeface="Helvetica Neue" charset="0"/>
                <a:ea typeface="Helvetica Neue" charset="0"/>
                <a:cs typeface="Helvetica Neue" charset="0"/>
              </a:rPr>
              <a:t>Identifying domains likely to mediate interaction</a:t>
            </a:r>
          </a:p>
        </p:txBody>
      </p:sp>
      <p:sp>
        <p:nvSpPr>
          <p:cNvPr id="7" name="TextBox 6"/>
          <p:cNvSpPr txBox="1"/>
          <p:nvPr/>
        </p:nvSpPr>
        <p:spPr>
          <a:xfrm>
            <a:off x="459711" y="5183474"/>
            <a:ext cx="11374177" cy="830997"/>
          </a:xfrm>
          <a:prstGeom prst="rect">
            <a:avLst/>
          </a:prstGeom>
          <a:noFill/>
        </p:spPr>
        <p:txBody>
          <a:bodyPr wrap="square" rtlCol="0">
            <a:spAutoFit/>
          </a:bodyPr>
          <a:lstStyle/>
          <a:p>
            <a:r>
              <a:rPr lang="en-US">
                <a:latin typeface="Helvetica Neue" charset="0"/>
                <a:ea typeface="Helvetica Neue" charset="0"/>
                <a:cs typeface="Helvetica Neue" charset="0"/>
              </a:rPr>
              <a:t>NOTE: Viral </a:t>
            </a:r>
            <a:r>
              <a:rPr lang="en-US" dirty="0">
                <a:latin typeface="Helvetica Neue" charset="0"/>
                <a:ea typeface="Helvetica Neue" charset="0"/>
                <a:cs typeface="Helvetica Neue" charset="0"/>
              </a:rPr>
              <a:t>protein might be binding human proteins with related functions: could not distinguish such preference from true binding domain</a:t>
            </a:r>
          </a:p>
        </p:txBody>
      </p:sp>
      <p:sp>
        <p:nvSpPr>
          <p:cNvPr id="3" name="TextBox 2"/>
          <p:cNvSpPr txBox="1"/>
          <p:nvPr/>
        </p:nvSpPr>
        <p:spPr>
          <a:xfrm>
            <a:off x="6708512" y="1475609"/>
            <a:ext cx="4313055" cy="1384995"/>
          </a:xfrm>
          <a:prstGeom prst="rect">
            <a:avLst/>
          </a:prstGeom>
          <a:noFill/>
        </p:spPr>
        <p:txBody>
          <a:bodyPr wrap="square" rtlCol="0">
            <a:spAutoFit/>
          </a:bodyPr>
          <a:lstStyle/>
          <a:p>
            <a:pPr lvl="0"/>
            <a:r>
              <a:rPr lang="en-US" sz="2800" kern="0" dirty="0">
                <a:solidFill>
                  <a:prstClr val="black"/>
                </a:solidFill>
                <a:latin typeface="Helvetica Neue" charset="0"/>
                <a:ea typeface="Helvetica Neue" charset="0"/>
                <a:cs typeface="Helvetica Neue" charset="0"/>
              </a:rPr>
              <a:t>Domains are enriched in the interaction subnetwork </a:t>
            </a:r>
          </a:p>
        </p:txBody>
      </p:sp>
      <p:sp>
        <p:nvSpPr>
          <p:cNvPr id="8" name="TextBox 7"/>
          <p:cNvSpPr txBox="1"/>
          <p:nvPr/>
        </p:nvSpPr>
        <p:spPr>
          <a:xfrm>
            <a:off x="7878945" y="3146794"/>
            <a:ext cx="4313055" cy="954107"/>
          </a:xfrm>
          <a:prstGeom prst="rect">
            <a:avLst/>
          </a:prstGeom>
          <a:noFill/>
        </p:spPr>
        <p:txBody>
          <a:bodyPr wrap="square" rtlCol="0">
            <a:spAutoFit/>
          </a:bodyPr>
          <a:lstStyle/>
          <a:p>
            <a:pPr lvl="0"/>
            <a:r>
              <a:rPr lang="en-US" sz="2800" kern="0" dirty="0">
                <a:solidFill>
                  <a:prstClr val="black"/>
                </a:solidFill>
                <a:latin typeface="Helvetica Neue" charset="0"/>
                <a:ea typeface="Helvetica Neue" charset="0"/>
                <a:cs typeface="Helvetica Neue" charset="0"/>
              </a:rPr>
              <a:t>Proxy for domains likely to mediate interactions</a:t>
            </a:r>
          </a:p>
        </p:txBody>
      </p:sp>
      <p:sp>
        <p:nvSpPr>
          <p:cNvPr id="9" name="TextBox 8"/>
          <p:cNvSpPr txBox="1"/>
          <p:nvPr/>
        </p:nvSpPr>
        <p:spPr>
          <a:xfrm>
            <a:off x="6352032" y="880068"/>
            <a:ext cx="4313055" cy="523220"/>
          </a:xfrm>
          <a:prstGeom prst="rect">
            <a:avLst/>
          </a:prstGeom>
          <a:noFill/>
        </p:spPr>
        <p:txBody>
          <a:bodyPr wrap="square" rtlCol="0">
            <a:spAutoFit/>
          </a:bodyPr>
          <a:lstStyle/>
          <a:p>
            <a:pPr lvl="0"/>
            <a:r>
              <a:rPr lang="en-US" sz="2800" kern="0">
                <a:solidFill>
                  <a:prstClr val="black"/>
                </a:solidFill>
                <a:latin typeface="Helvetica Neue" charset="0"/>
                <a:ea typeface="Helvetica Neue" charset="0"/>
                <a:cs typeface="Helvetica Neue" charset="0"/>
              </a:rPr>
              <a:t>HYPOTHESIS</a:t>
            </a:r>
            <a:endParaRPr lang="en-US" sz="2800" kern="0" dirty="0">
              <a:solidFill>
                <a:prstClr val="black"/>
              </a:solidFill>
              <a:latin typeface="Helvetica Neue" charset="0"/>
              <a:ea typeface="Helvetica Neue" charset="0"/>
              <a:cs typeface="Helvetica Neue" charset="0"/>
            </a:endParaRPr>
          </a:p>
        </p:txBody>
      </p:sp>
      <p:cxnSp>
        <p:nvCxnSpPr>
          <p:cNvPr id="10" name="Straight Arrow Connector 9"/>
          <p:cNvCxnSpPr>
            <a:endCxn id="8" idx="1"/>
          </p:cNvCxnSpPr>
          <p:nvPr/>
        </p:nvCxnSpPr>
        <p:spPr bwMode="auto">
          <a:xfrm>
            <a:off x="7101131" y="3056035"/>
            <a:ext cx="777814" cy="567813"/>
          </a:xfrm>
          <a:prstGeom prst="straightConnector1">
            <a:avLst/>
          </a:prstGeom>
          <a:solidFill>
            <a:schemeClr val="accent1"/>
          </a:solidFill>
          <a:ln w="76200" cap="flat" cmpd="sng" algn="ctr">
            <a:solidFill>
              <a:schemeClr val="tx1"/>
            </a:solidFill>
            <a:prstDash val="solid"/>
            <a:round/>
            <a:headEnd type="none" w="med" len="med"/>
            <a:tailEnd type="triangle"/>
          </a:ln>
          <a:effectLst/>
        </p:spPr>
      </p:cxnSp>
      <p:sp>
        <p:nvSpPr>
          <p:cNvPr id="12" name="Oval 11"/>
          <p:cNvSpPr/>
          <p:nvPr/>
        </p:nvSpPr>
        <p:spPr>
          <a:xfrm>
            <a:off x="194228" y="238538"/>
            <a:ext cx="641530" cy="641530"/>
          </a:xfrm>
          <a:prstGeom prst="ellipse">
            <a:avLst/>
          </a:prstGeom>
          <a:solidFill>
            <a:srgbClr val="C0504D"/>
          </a:solidFill>
          <a:ln w="25400" cap="flat" cmpd="sng" algn="ctr">
            <a:solidFill>
              <a:srgbClr val="C0504D">
                <a:shade val="50000"/>
              </a:srgbClr>
            </a:solidFill>
            <a:prstDash val="solid"/>
          </a:ln>
          <a:effectLst/>
        </p:spPr>
        <p:txBody>
          <a:bodyPr rtlCol="0" anchor="ctr"/>
          <a:lstStyle/>
          <a:p>
            <a:pPr marL="0" marR="0" lvl="0" indent="0" algn="ctr" defTabSz="2088170" eaLnBrk="1" fontAlgn="auto" latinLnBrk="0" hangingPunct="1">
              <a:lnSpc>
                <a:spcPct val="100000"/>
              </a:lnSpc>
              <a:spcBef>
                <a:spcPts val="0"/>
              </a:spcBef>
              <a:spcAft>
                <a:spcPts val="0"/>
              </a:spcAft>
              <a:buClrTx/>
              <a:buSzTx/>
              <a:buFontTx/>
              <a:buNone/>
              <a:tabLst/>
              <a:defRPr/>
            </a:pPr>
            <a:r>
              <a:rPr kumimoji="0" lang="en-US" sz="5400" b="0" i="0" u="none" strike="noStrike" kern="0" cap="none" spc="0" normalizeH="0" baseline="0" noProof="0" dirty="0">
                <a:ln>
                  <a:noFill/>
                </a:ln>
                <a:solidFill>
                  <a:prstClr val="white"/>
                </a:solidFill>
                <a:effectLst/>
                <a:uLnTx/>
                <a:uFillTx/>
                <a:latin typeface="Helvetica Neue" charset="0"/>
                <a:ea typeface="Helvetica Neue" charset="0"/>
                <a:cs typeface="Helvetica Neue" charset="0"/>
              </a:rPr>
              <a:t>3</a:t>
            </a:r>
          </a:p>
        </p:txBody>
      </p:sp>
      <p:cxnSp>
        <p:nvCxnSpPr>
          <p:cNvPr id="13" name="Straight Arrow Connector 12"/>
          <p:cNvCxnSpPr/>
          <p:nvPr/>
        </p:nvCxnSpPr>
        <p:spPr bwMode="auto">
          <a:xfrm flipH="1">
            <a:off x="10607040" y="4071051"/>
            <a:ext cx="753958" cy="593019"/>
          </a:xfrm>
          <a:prstGeom prst="straightConnector1">
            <a:avLst/>
          </a:prstGeom>
          <a:solidFill>
            <a:schemeClr val="accent1"/>
          </a:solidFill>
          <a:ln w="76200" cap="flat" cmpd="sng" algn="ctr">
            <a:solidFill>
              <a:schemeClr val="tx1"/>
            </a:solidFill>
            <a:prstDash val="solid"/>
            <a:round/>
            <a:headEnd type="none" w="med" len="med"/>
            <a:tailEnd type="triangle"/>
          </a:ln>
          <a:effectLst/>
        </p:spPr>
      </p:cxnSp>
      <p:sp>
        <p:nvSpPr>
          <p:cNvPr id="15" name="TextBox 14"/>
          <p:cNvSpPr txBox="1"/>
          <p:nvPr/>
        </p:nvSpPr>
        <p:spPr>
          <a:xfrm>
            <a:off x="6477303" y="4165134"/>
            <a:ext cx="4313055" cy="954107"/>
          </a:xfrm>
          <a:prstGeom prst="rect">
            <a:avLst/>
          </a:prstGeom>
          <a:noFill/>
        </p:spPr>
        <p:txBody>
          <a:bodyPr wrap="square" rtlCol="0">
            <a:spAutoFit/>
          </a:bodyPr>
          <a:lstStyle/>
          <a:p>
            <a:pPr lvl="0"/>
            <a:r>
              <a:rPr lang="en-US" sz="2800" kern="0" dirty="0">
                <a:solidFill>
                  <a:prstClr val="black"/>
                </a:solidFill>
                <a:latin typeface="Helvetica Neue" charset="0"/>
                <a:ea typeface="Helvetica Neue" charset="0"/>
                <a:cs typeface="Helvetica Neue" charset="0"/>
              </a:rPr>
              <a:t>Score motifs higher if the domain </a:t>
            </a:r>
            <a:r>
              <a:rPr lang="en-US" sz="2800" kern="0">
                <a:solidFill>
                  <a:prstClr val="black"/>
                </a:solidFill>
                <a:latin typeface="Helvetica Neue" charset="0"/>
                <a:ea typeface="Helvetica Neue" charset="0"/>
                <a:cs typeface="Helvetica Neue" charset="0"/>
              </a:rPr>
              <a:t>is present</a:t>
            </a:r>
            <a:endParaRPr lang="en-US" sz="2800" kern="0" dirty="0">
              <a:solidFill>
                <a:prstClr val="black"/>
              </a:solidFill>
              <a:latin typeface="Helvetica Neue" charset="0"/>
              <a:ea typeface="Helvetica Neue" charset="0"/>
              <a:cs typeface="Helvetica Neue" charset="0"/>
            </a:endParaRPr>
          </a:p>
        </p:txBody>
      </p:sp>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58366" y="1105101"/>
            <a:ext cx="6318937" cy="3988208"/>
          </a:xfrm>
          <a:prstGeom prst="rect">
            <a:avLst/>
          </a:prstGeom>
        </p:spPr>
      </p:pic>
    </p:spTree>
    <p:extLst>
      <p:ext uri="{BB962C8B-B14F-4D97-AF65-F5344CB8AC3E}">
        <p14:creationId xmlns:p14="http://schemas.microsoft.com/office/powerpoint/2010/main" val="418474206"/>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5360" y="329184"/>
            <a:ext cx="10607040" cy="762000"/>
          </a:xfrm>
        </p:spPr>
        <p:txBody>
          <a:bodyPr/>
          <a:lstStyle/>
          <a:p>
            <a:r>
              <a:rPr lang="en-US" dirty="0">
                <a:latin typeface="Helvetica Neue" charset="0"/>
                <a:ea typeface="Helvetica Neue" charset="0"/>
                <a:cs typeface="Helvetica Neue" charset="0"/>
              </a:rPr>
              <a:t>Estimating which domains are enriched</a:t>
            </a:r>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466405" y="802986"/>
            <a:ext cx="4115995" cy="5156986"/>
          </a:xfrm>
          <a:prstGeom prst="rect">
            <a:avLst/>
          </a:prstGeom>
        </p:spPr>
      </p:pic>
      <p:pic>
        <p:nvPicPr>
          <p:cNvPr id="5" name="Picture 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128507" y="3745414"/>
            <a:ext cx="1249057" cy="1767251"/>
          </a:xfrm>
          <a:prstGeom prst="rect">
            <a:avLst/>
          </a:prstGeom>
        </p:spPr>
      </p:pic>
      <p:sp>
        <p:nvSpPr>
          <p:cNvPr id="7" name="Oval 6"/>
          <p:cNvSpPr/>
          <p:nvPr/>
        </p:nvSpPr>
        <p:spPr>
          <a:xfrm>
            <a:off x="194228" y="238538"/>
            <a:ext cx="641530" cy="641530"/>
          </a:xfrm>
          <a:prstGeom prst="ellipse">
            <a:avLst/>
          </a:prstGeom>
          <a:solidFill>
            <a:srgbClr val="C0504D"/>
          </a:solidFill>
          <a:ln w="25400" cap="flat" cmpd="sng" algn="ctr">
            <a:solidFill>
              <a:srgbClr val="C0504D">
                <a:shade val="50000"/>
              </a:srgbClr>
            </a:solidFill>
            <a:prstDash val="solid"/>
          </a:ln>
          <a:effectLst/>
        </p:spPr>
        <p:txBody>
          <a:bodyPr rtlCol="0" anchor="ctr"/>
          <a:lstStyle/>
          <a:p>
            <a:pPr marL="0" marR="0" lvl="0" indent="0" algn="ctr" defTabSz="2088170" eaLnBrk="1" fontAlgn="auto" latinLnBrk="0" hangingPunct="1">
              <a:lnSpc>
                <a:spcPct val="100000"/>
              </a:lnSpc>
              <a:spcBef>
                <a:spcPts val="0"/>
              </a:spcBef>
              <a:spcAft>
                <a:spcPts val="0"/>
              </a:spcAft>
              <a:buClrTx/>
              <a:buSzTx/>
              <a:buFontTx/>
              <a:buNone/>
              <a:tabLst/>
              <a:defRPr/>
            </a:pPr>
            <a:r>
              <a:rPr kumimoji="0" lang="en-US" sz="5400" b="0" i="0" u="none" strike="noStrike" kern="0" cap="none" spc="0" normalizeH="0" baseline="0" noProof="0" dirty="0">
                <a:ln>
                  <a:noFill/>
                </a:ln>
                <a:solidFill>
                  <a:prstClr val="white"/>
                </a:solidFill>
                <a:effectLst/>
                <a:uLnTx/>
                <a:uFillTx/>
                <a:latin typeface="Helvetica Neue" charset="0"/>
                <a:ea typeface="Helvetica Neue" charset="0"/>
                <a:cs typeface="Helvetica Neue" charset="0"/>
              </a:rPr>
              <a:t>3</a:t>
            </a:r>
          </a:p>
        </p:txBody>
      </p:sp>
      <p:sp>
        <p:nvSpPr>
          <p:cNvPr id="3" name="TextBox 2"/>
          <p:cNvSpPr txBox="1"/>
          <p:nvPr/>
        </p:nvSpPr>
        <p:spPr>
          <a:xfrm>
            <a:off x="514993" y="1415578"/>
            <a:ext cx="6986016" cy="1569660"/>
          </a:xfrm>
          <a:prstGeom prst="rect">
            <a:avLst/>
          </a:prstGeom>
          <a:noFill/>
        </p:spPr>
        <p:txBody>
          <a:bodyPr wrap="square" rtlCol="0">
            <a:spAutoFit/>
          </a:bodyPr>
          <a:lstStyle/>
          <a:p>
            <a:r>
              <a:rPr lang="en-US" dirty="0">
                <a:latin typeface="Helvetica Neue" charset="0"/>
                <a:ea typeface="Helvetica Neue" charset="0"/>
                <a:cs typeface="Helvetica Neue" charset="0"/>
              </a:rPr>
              <a:t>2 methods:</a:t>
            </a:r>
          </a:p>
          <a:p>
            <a:endParaRPr lang="en-US" dirty="0">
              <a:latin typeface="Helvetica Neue" charset="0"/>
              <a:ea typeface="Helvetica Neue" charset="0"/>
              <a:cs typeface="Helvetica Neue" charset="0"/>
            </a:endParaRPr>
          </a:p>
          <a:p>
            <a:r>
              <a:rPr lang="en-US" dirty="0">
                <a:latin typeface="Helvetica Neue" charset="0"/>
                <a:ea typeface="Helvetica Neue" charset="0"/>
                <a:cs typeface="Helvetica Neue" charset="0"/>
              </a:rPr>
              <a:t>1. Fisher’s exact test (domain frequency in the interaction subnetwork / in the full network)</a:t>
            </a:r>
          </a:p>
        </p:txBody>
      </p:sp>
      <p:graphicFrame>
        <p:nvGraphicFramePr>
          <p:cNvPr id="8" name="Table 7"/>
          <p:cNvGraphicFramePr>
            <a:graphicFrameLocks noGrp="1"/>
          </p:cNvGraphicFramePr>
          <p:nvPr>
            <p:extLst>
              <p:ext uri="{D42A27DB-BD31-4B8C-83A1-F6EECF244321}">
                <p14:modId xmlns:p14="http://schemas.microsoft.com/office/powerpoint/2010/main" val="2075087139"/>
              </p:ext>
            </p:extLst>
          </p:nvPr>
        </p:nvGraphicFramePr>
        <p:xfrm>
          <a:off x="1542708" y="3381479"/>
          <a:ext cx="5356350" cy="2407920"/>
        </p:xfrm>
        <a:graphic>
          <a:graphicData uri="http://schemas.openxmlformats.org/drawingml/2006/table">
            <a:tbl>
              <a:tblPr firstRow="1" bandRow="1">
                <a:tableStyleId>{5C22544A-7EE6-4342-B048-85BDC9FD1C3A}</a:tableStyleId>
              </a:tblPr>
              <a:tblGrid>
                <a:gridCol w="1785450">
                  <a:extLst>
                    <a:ext uri="{9D8B030D-6E8A-4147-A177-3AD203B41FA5}">
                      <a16:colId xmlns:a16="http://schemas.microsoft.com/office/drawing/2014/main" val="20000"/>
                    </a:ext>
                  </a:extLst>
                </a:gridCol>
                <a:gridCol w="1785450">
                  <a:extLst>
                    <a:ext uri="{9D8B030D-6E8A-4147-A177-3AD203B41FA5}">
                      <a16:colId xmlns:a16="http://schemas.microsoft.com/office/drawing/2014/main" val="20001"/>
                    </a:ext>
                  </a:extLst>
                </a:gridCol>
                <a:gridCol w="1785450">
                  <a:extLst>
                    <a:ext uri="{9D8B030D-6E8A-4147-A177-3AD203B41FA5}">
                      <a16:colId xmlns:a16="http://schemas.microsoft.com/office/drawing/2014/main" val="20002"/>
                    </a:ext>
                  </a:extLst>
                </a:gridCol>
              </a:tblGrid>
              <a:tr h="370840">
                <a:tc>
                  <a:txBody>
                    <a:bodyPr/>
                    <a:lstStyle/>
                    <a:p>
                      <a:endParaRPr lang="en-US" sz="2000" b="1" dirty="0">
                        <a:solidFill>
                          <a:schemeClr val="tx1"/>
                        </a:solidFill>
                        <a:latin typeface="Helvetica Neue" charset="0"/>
                        <a:ea typeface="Helvetica Neue" charset="0"/>
                        <a:cs typeface="Helvetica Neue" charset="0"/>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000" b="1" dirty="0">
                          <a:solidFill>
                            <a:schemeClr val="tx1"/>
                          </a:solidFill>
                          <a:latin typeface="Helvetica Neue" charset="0"/>
                          <a:ea typeface="Helvetica Neue" charset="0"/>
                          <a:cs typeface="Helvetica Neue" charset="0"/>
                        </a:rPr>
                        <a:t>In the subnetwork</a:t>
                      </a:r>
                    </a:p>
                    <a:p>
                      <a:r>
                        <a:rPr lang="en-US" sz="2000" b="1" dirty="0">
                          <a:solidFill>
                            <a:schemeClr val="tx1"/>
                          </a:solidFill>
                          <a:latin typeface="Helvetica Neue" charset="0"/>
                          <a:ea typeface="Helvetica Neue" charset="0"/>
                          <a:cs typeface="Helvetica Neue"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2000" b="1" dirty="0">
                        <a:solidFill>
                          <a:schemeClr val="tx1"/>
                        </a:solidFill>
                        <a:latin typeface="Helvetica Neue" charset="0"/>
                        <a:ea typeface="Helvetica Neue" charset="0"/>
                        <a:cs typeface="Helvetica Neue" charset="0"/>
                      </a:endParaRPr>
                    </a:p>
                    <a:p>
                      <a:endParaRPr lang="en-US" sz="2000" b="1" dirty="0">
                        <a:solidFill>
                          <a:schemeClr val="tx1"/>
                        </a:solidFill>
                        <a:latin typeface="Helvetica Neue" charset="0"/>
                        <a:ea typeface="Helvetica Neue" charset="0"/>
                        <a:cs typeface="Helvetica Neue" charset="0"/>
                      </a:endParaRPr>
                    </a:p>
                    <a:p>
                      <a:r>
                        <a:rPr lang="en-US" sz="2000" b="1" dirty="0">
                          <a:solidFill>
                            <a:schemeClr val="tx1"/>
                          </a:solidFill>
                          <a:latin typeface="Helvetica Neue" charset="0"/>
                          <a:ea typeface="Helvetica Neue" charset="0"/>
                          <a:cs typeface="Helvetica Neue"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370840">
                <a:tc>
                  <a:txBody>
                    <a:bodyPr/>
                    <a:lstStyle/>
                    <a:p>
                      <a:r>
                        <a:rPr lang="en-US" sz="2000" b="1" dirty="0">
                          <a:solidFill>
                            <a:schemeClr val="tx1"/>
                          </a:solidFill>
                          <a:latin typeface="Helvetica Neue" charset="0"/>
                          <a:ea typeface="Helvetica Neue" charset="0"/>
                          <a:cs typeface="Helvetica Neue" charset="0"/>
                        </a:rPr>
                        <a:t>With domain</a:t>
                      </a:r>
                    </a:p>
                    <a:p>
                      <a:r>
                        <a:rPr lang="en-US" sz="2000" b="1" dirty="0">
                          <a:solidFill>
                            <a:schemeClr val="tx1"/>
                          </a:solidFill>
                          <a:latin typeface="Helvetica Neue" charset="0"/>
                          <a:ea typeface="Helvetica Neue" charset="0"/>
                          <a:cs typeface="Helvetica Neue"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000" b="1" dirty="0">
                          <a:solidFill>
                            <a:schemeClr val="tx1"/>
                          </a:solidFill>
                          <a:latin typeface="Helvetica Neue" charset="0"/>
                          <a:ea typeface="Helvetica Neue" charset="0"/>
                          <a:cs typeface="Helvetica Neue" charset="0"/>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000" b="1" dirty="0">
                          <a:solidFill>
                            <a:schemeClr val="tx1"/>
                          </a:solidFill>
                          <a:latin typeface="Helvetica Neue" charset="0"/>
                          <a:ea typeface="Helvetica Neue" charset="0"/>
                          <a:cs typeface="Helvetica Neue" charset="0"/>
                        </a:rPr>
                        <a:t>200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28414">
                <a:tc>
                  <a:txBody>
                    <a:bodyPr/>
                    <a:lstStyle/>
                    <a:p>
                      <a:endParaRPr lang="en-US" sz="2000" b="1" dirty="0">
                        <a:solidFill>
                          <a:schemeClr val="tx1"/>
                        </a:solidFill>
                        <a:latin typeface="Helvetica Neue" charset="0"/>
                        <a:ea typeface="Helvetica Neue" charset="0"/>
                        <a:cs typeface="Helvetica Neue" charset="0"/>
                      </a:endParaRPr>
                    </a:p>
                    <a:p>
                      <a:r>
                        <a:rPr lang="en-US" sz="2000" b="1" dirty="0">
                          <a:solidFill>
                            <a:schemeClr val="tx1"/>
                          </a:solidFill>
                          <a:latin typeface="Helvetica Neue" charset="0"/>
                          <a:ea typeface="Helvetica Neue" charset="0"/>
                          <a:cs typeface="Helvetica Neue"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000" b="1" dirty="0">
                          <a:solidFill>
                            <a:schemeClr val="tx1"/>
                          </a:solidFill>
                          <a:latin typeface="Helvetica Neue" charset="0"/>
                          <a:ea typeface="Helvetica Neue" charset="0"/>
                          <a:cs typeface="Helvetica Neue"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441176" rtl="0" eaLnBrk="1" fontAlgn="auto" latinLnBrk="0" hangingPunct="1">
                        <a:lnSpc>
                          <a:spcPct val="100000"/>
                        </a:lnSpc>
                        <a:spcBef>
                          <a:spcPts val="0"/>
                        </a:spcBef>
                        <a:spcAft>
                          <a:spcPts val="0"/>
                        </a:spcAft>
                        <a:buClrTx/>
                        <a:buSzTx/>
                        <a:buFontTx/>
                        <a:buNone/>
                        <a:tabLst/>
                        <a:defRPr/>
                      </a:pPr>
                      <a:r>
                        <a:rPr lang="en-US" sz="2000" b="1" dirty="0">
                          <a:solidFill>
                            <a:schemeClr val="tx1"/>
                          </a:solidFill>
                          <a:latin typeface="Helvetica Neue" charset="0"/>
                          <a:ea typeface="Helvetica Neue" charset="0"/>
                          <a:cs typeface="Helvetica Neue" charset="0"/>
                        </a:rPr>
                        <a:t>4333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146623800"/>
      </p:ext>
    </p:extLst>
  </p:cSld>
  <p:clrMapOvr>
    <a:masterClrMapping/>
  </p:clrMapOvr>
  <p:transition>
    <p:cut/>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323863" y="130780"/>
            <a:ext cx="2800141" cy="3508335"/>
          </a:xfrm>
          <a:prstGeom prst="rect">
            <a:avLst/>
          </a:prstGeom>
        </p:spPr>
      </p:pic>
      <p:sp>
        <p:nvSpPr>
          <p:cNvPr id="2" name="Title 1"/>
          <p:cNvSpPr>
            <a:spLocks noGrp="1"/>
          </p:cNvSpPr>
          <p:nvPr>
            <p:ph type="title"/>
          </p:nvPr>
        </p:nvSpPr>
        <p:spPr>
          <a:xfrm>
            <a:off x="975360" y="329184"/>
            <a:ext cx="10607040" cy="762000"/>
          </a:xfrm>
        </p:spPr>
        <p:txBody>
          <a:bodyPr/>
          <a:lstStyle/>
          <a:p>
            <a:r>
              <a:rPr lang="en-US" dirty="0">
                <a:latin typeface="Helvetica Neue" charset="0"/>
                <a:ea typeface="Helvetica Neue" charset="0"/>
                <a:cs typeface="Helvetica Neue" charset="0"/>
              </a:rPr>
              <a:t>Estimating which domains are enriched</a:t>
            </a:r>
          </a:p>
        </p:txBody>
      </p:sp>
      <p:sp>
        <p:nvSpPr>
          <p:cNvPr id="7" name="Oval 6"/>
          <p:cNvSpPr/>
          <p:nvPr/>
        </p:nvSpPr>
        <p:spPr>
          <a:xfrm>
            <a:off x="194228" y="238538"/>
            <a:ext cx="641530" cy="641530"/>
          </a:xfrm>
          <a:prstGeom prst="ellipse">
            <a:avLst/>
          </a:prstGeom>
          <a:solidFill>
            <a:srgbClr val="C0504D"/>
          </a:solidFill>
          <a:ln w="25400" cap="flat" cmpd="sng" algn="ctr">
            <a:solidFill>
              <a:srgbClr val="C0504D">
                <a:shade val="50000"/>
              </a:srgbClr>
            </a:solidFill>
            <a:prstDash val="solid"/>
          </a:ln>
          <a:effectLst/>
        </p:spPr>
        <p:txBody>
          <a:bodyPr rtlCol="0" anchor="ctr"/>
          <a:lstStyle/>
          <a:p>
            <a:pPr marL="0" marR="0" lvl="0" indent="0" algn="ctr" defTabSz="2088170" eaLnBrk="1" fontAlgn="auto" latinLnBrk="0" hangingPunct="1">
              <a:lnSpc>
                <a:spcPct val="100000"/>
              </a:lnSpc>
              <a:spcBef>
                <a:spcPts val="0"/>
              </a:spcBef>
              <a:spcAft>
                <a:spcPts val="0"/>
              </a:spcAft>
              <a:buClrTx/>
              <a:buSzTx/>
              <a:buFontTx/>
              <a:buNone/>
              <a:tabLst/>
              <a:defRPr/>
            </a:pPr>
            <a:r>
              <a:rPr kumimoji="0" lang="en-US" sz="5400" b="0" i="0" u="none" strike="noStrike" kern="0" cap="none" spc="0" normalizeH="0" baseline="0" noProof="0" dirty="0">
                <a:ln>
                  <a:noFill/>
                </a:ln>
                <a:solidFill>
                  <a:prstClr val="white"/>
                </a:solidFill>
                <a:effectLst/>
                <a:uLnTx/>
                <a:uFillTx/>
                <a:latin typeface="Helvetica Neue" charset="0"/>
                <a:ea typeface="Helvetica Neue" charset="0"/>
                <a:cs typeface="Helvetica Neue" charset="0"/>
              </a:rPr>
              <a:t>3</a:t>
            </a:r>
          </a:p>
        </p:txBody>
      </p:sp>
      <p:graphicFrame>
        <p:nvGraphicFramePr>
          <p:cNvPr id="8" name="Table 7"/>
          <p:cNvGraphicFramePr>
            <a:graphicFrameLocks noGrp="1"/>
          </p:cNvGraphicFramePr>
          <p:nvPr>
            <p:extLst>
              <p:ext uri="{D42A27DB-BD31-4B8C-83A1-F6EECF244321}">
                <p14:modId xmlns:p14="http://schemas.microsoft.com/office/powerpoint/2010/main" val="1069929460"/>
              </p:ext>
            </p:extLst>
          </p:nvPr>
        </p:nvGraphicFramePr>
        <p:xfrm>
          <a:off x="6679070" y="3701175"/>
          <a:ext cx="5356350" cy="2407920"/>
        </p:xfrm>
        <a:graphic>
          <a:graphicData uri="http://schemas.openxmlformats.org/drawingml/2006/table">
            <a:tbl>
              <a:tblPr firstRow="1" bandRow="1">
                <a:tableStyleId>{5C22544A-7EE6-4342-B048-85BDC9FD1C3A}</a:tableStyleId>
              </a:tblPr>
              <a:tblGrid>
                <a:gridCol w="1785450">
                  <a:extLst>
                    <a:ext uri="{9D8B030D-6E8A-4147-A177-3AD203B41FA5}">
                      <a16:colId xmlns:a16="http://schemas.microsoft.com/office/drawing/2014/main" val="20000"/>
                    </a:ext>
                  </a:extLst>
                </a:gridCol>
                <a:gridCol w="1785450">
                  <a:extLst>
                    <a:ext uri="{9D8B030D-6E8A-4147-A177-3AD203B41FA5}">
                      <a16:colId xmlns:a16="http://schemas.microsoft.com/office/drawing/2014/main" val="20001"/>
                    </a:ext>
                  </a:extLst>
                </a:gridCol>
                <a:gridCol w="1785450">
                  <a:extLst>
                    <a:ext uri="{9D8B030D-6E8A-4147-A177-3AD203B41FA5}">
                      <a16:colId xmlns:a16="http://schemas.microsoft.com/office/drawing/2014/main" val="20002"/>
                    </a:ext>
                  </a:extLst>
                </a:gridCol>
              </a:tblGrid>
              <a:tr h="370840">
                <a:tc>
                  <a:txBody>
                    <a:bodyPr/>
                    <a:lstStyle/>
                    <a:p>
                      <a:endParaRPr lang="en-US" sz="2000" b="1" dirty="0">
                        <a:solidFill>
                          <a:schemeClr val="tx1"/>
                        </a:solidFill>
                        <a:latin typeface="Helvetica Neue" charset="0"/>
                        <a:ea typeface="Helvetica Neue" charset="0"/>
                        <a:cs typeface="Helvetica Neue" charset="0"/>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000" b="1" dirty="0">
                          <a:solidFill>
                            <a:schemeClr val="tx1"/>
                          </a:solidFill>
                          <a:latin typeface="Helvetica Neue" charset="0"/>
                          <a:ea typeface="Helvetica Neue" charset="0"/>
                          <a:cs typeface="Helvetica Neue" charset="0"/>
                        </a:rPr>
                        <a:t>In the subnetwork</a:t>
                      </a:r>
                    </a:p>
                    <a:p>
                      <a:r>
                        <a:rPr lang="en-US" sz="2000" b="1" dirty="0">
                          <a:solidFill>
                            <a:schemeClr val="tx1"/>
                          </a:solidFill>
                          <a:latin typeface="Helvetica Neue" charset="0"/>
                          <a:ea typeface="Helvetica Neue" charset="0"/>
                          <a:cs typeface="Helvetica Neue"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2000" b="1" dirty="0">
                        <a:solidFill>
                          <a:schemeClr val="tx1"/>
                        </a:solidFill>
                        <a:latin typeface="Helvetica Neue" charset="0"/>
                        <a:ea typeface="Helvetica Neue" charset="0"/>
                        <a:cs typeface="Helvetica Neue" charset="0"/>
                      </a:endParaRPr>
                    </a:p>
                    <a:p>
                      <a:endParaRPr lang="en-US" sz="2000" b="1" dirty="0">
                        <a:solidFill>
                          <a:schemeClr val="tx1"/>
                        </a:solidFill>
                        <a:latin typeface="Helvetica Neue" charset="0"/>
                        <a:ea typeface="Helvetica Neue" charset="0"/>
                        <a:cs typeface="Helvetica Neue" charset="0"/>
                      </a:endParaRPr>
                    </a:p>
                    <a:p>
                      <a:r>
                        <a:rPr lang="en-US" sz="2000" b="1" dirty="0">
                          <a:solidFill>
                            <a:schemeClr val="tx1"/>
                          </a:solidFill>
                          <a:latin typeface="Helvetica Neue" charset="0"/>
                          <a:ea typeface="Helvetica Neue" charset="0"/>
                          <a:cs typeface="Helvetica Neue"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370840">
                <a:tc>
                  <a:txBody>
                    <a:bodyPr/>
                    <a:lstStyle/>
                    <a:p>
                      <a:r>
                        <a:rPr lang="en-US" sz="2000" b="1" dirty="0">
                          <a:solidFill>
                            <a:schemeClr val="tx1"/>
                          </a:solidFill>
                          <a:latin typeface="Helvetica Neue" charset="0"/>
                          <a:ea typeface="Helvetica Neue" charset="0"/>
                          <a:cs typeface="Helvetica Neue" charset="0"/>
                        </a:rPr>
                        <a:t>With domain</a:t>
                      </a:r>
                    </a:p>
                    <a:p>
                      <a:r>
                        <a:rPr lang="en-US" sz="2000" b="1" dirty="0">
                          <a:solidFill>
                            <a:schemeClr val="tx1"/>
                          </a:solidFill>
                          <a:latin typeface="Helvetica Neue" charset="0"/>
                          <a:ea typeface="Helvetica Neue" charset="0"/>
                          <a:cs typeface="Helvetica Neue"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000" b="1" dirty="0">
                          <a:solidFill>
                            <a:schemeClr val="tx1"/>
                          </a:solidFill>
                          <a:latin typeface="Helvetica Neue" charset="0"/>
                          <a:ea typeface="Helvetica Neue" charset="0"/>
                          <a:cs typeface="Helvetica Neue" charset="0"/>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000" b="1" dirty="0">
                          <a:solidFill>
                            <a:schemeClr val="tx1"/>
                          </a:solidFill>
                          <a:latin typeface="Helvetica Neue" charset="0"/>
                          <a:ea typeface="Helvetica Neue" charset="0"/>
                          <a:cs typeface="Helvetica Neue" charset="0"/>
                        </a:rPr>
                        <a:t>200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28414">
                <a:tc>
                  <a:txBody>
                    <a:bodyPr/>
                    <a:lstStyle/>
                    <a:p>
                      <a:endParaRPr lang="en-US" sz="2000" b="1" dirty="0">
                        <a:solidFill>
                          <a:schemeClr val="tx1"/>
                        </a:solidFill>
                        <a:latin typeface="Helvetica Neue" charset="0"/>
                        <a:ea typeface="Helvetica Neue" charset="0"/>
                        <a:cs typeface="Helvetica Neue" charset="0"/>
                      </a:endParaRPr>
                    </a:p>
                    <a:p>
                      <a:r>
                        <a:rPr lang="en-US" sz="2000" b="1" dirty="0">
                          <a:solidFill>
                            <a:schemeClr val="tx1"/>
                          </a:solidFill>
                          <a:latin typeface="Helvetica Neue" charset="0"/>
                          <a:ea typeface="Helvetica Neue" charset="0"/>
                          <a:cs typeface="Helvetica Neue"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000" b="1" dirty="0">
                          <a:solidFill>
                            <a:schemeClr val="tx1"/>
                          </a:solidFill>
                          <a:latin typeface="Helvetica Neue" charset="0"/>
                          <a:ea typeface="Helvetica Neue" charset="0"/>
                          <a:cs typeface="Helvetica Neue"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441176" rtl="0" eaLnBrk="1" fontAlgn="auto" latinLnBrk="0" hangingPunct="1">
                        <a:lnSpc>
                          <a:spcPct val="100000"/>
                        </a:lnSpc>
                        <a:spcBef>
                          <a:spcPts val="0"/>
                        </a:spcBef>
                        <a:spcAft>
                          <a:spcPts val="0"/>
                        </a:spcAft>
                        <a:buClrTx/>
                        <a:buSzTx/>
                        <a:buFontTx/>
                        <a:buNone/>
                        <a:tabLst/>
                        <a:defRPr/>
                      </a:pPr>
                      <a:r>
                        <a:rPr lang="en-US" sz="2000" b="1" dirty="0">
                          <a:solidFill>
                            <a:schemeClr val="tx1"/>
                          </a:solidFill>
                          <a:latin typeface="Helvetica Neue" charset="0"/>
                          <a:ea typeface="Helvetica Neue" charset="0"/>
                          <a:cs typeface="Helvetica Neue" charset="0"/>
                        </a:rPr>
                        <a:t>4333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bl>
          </a:graphicData>
        </a:graphic>
      </p:graphicFrame>
      <p:sp>
        <p:nvSpPr>
          <p:cNvPr id="9" name="TextBox 8"/>
          <p:cNvSpPr txBox="1"/>
          <p:nvPr/>
        </p:nvSpPr>
        <p:spPr>
          <a:xfrm>
            <a:off x="6630836" y="1392851"/>
            <a:ext cx="4093098" cy="2308324"/>
          </a:xfrm>
          <a:prstGeom prst="rect">
            <a:avLst/>
          </a:prstGeom>
          <a:noFill/>
        </p:spPr>
        <p:txBody>
          <a:bodyPr wrap="square" rtlCol="0">
            <a:spAutoFit/>
          </a:bodyPr>
          <a:lstStyle/>
          <a:p>
            <a:r>
              <a:rPr lang="en-US" b="1" dirty="0">
                <a:latin typeface="Helvetica Neue" charset="0"/>
                <a:ea typeface="Helvetica Neue" charset="0"/>
                <a:cs typeface="Helvetica Neue" charset="0"/>
              </a:rPr>
              <a:t>Positive set: </a:t>
            </a:r>
            <a:r>
              <a:rPr lang="en-US" dirty="0">
                <a:latin typeface="Helvetica Neue" charset="0"/>
                <a:ea typeface="Helvetica Neue" charset="0"/>
                <a:cs typeface="Helvetica Neue" charset="0"/>
              </a:rPr>
              <a:t>known ligand-binding domains from ELM DB</a:t>
            </a:r>
            <a:endParaRPr lang="en-US" sz="900" dirty="0">
              <a:latin typeface="Helvetica Neue" charset="0"/>
              <a:ea typeface="Helvetica Neue" charset="0"/>
              <a:cs typeface="Helvetica Neue" charset="0"/>
            </a:endParaRPr>
          </a:p>
          <a:p>
            <a:r>
              <a:rPr lang="en-US" b="1" dirty="0">
                <a:latin typeface="Helvetica Neue" charset="0"/>
                <a:ea typeface="Helvetica Neue" charset="0"/>
                <a:cs typeface="Helvetica Neue" charset="0"/>
              </a:rPr>
              <a:t>Negative set: </a:t>
            </a:r>
            <a:r>
              <a:rPr lang="en-US" dirty="0">
                <a:latin typeface="Helvetica Neue" charset="0"/>
                <a:ea typeface="Helvetica Neue" charset="0"/>
                <a:cs typeface="Helvetica Neue" charset="0"/>
              </a:rPr>
              <a:t>all other domains</a:t>
            </a:r>
          </a:p>
          <a:p>
            <a:r>
              <a:rPr lang="en-US" b="1" dirty="0">
                <a:latin typeface="Helvetica Neue" charset="0"/>
                <a:ea typeface="Helvetica Neue" charset="0"/>
                <a:cs typeface="Helvetica Neue" charset="0"/>
              </a:rPr>
              <a:t>Ranked by: </a:t>
            </a:r>
            <a:r>
              <a:rPr lang="en-US" dirty="0">
                <a:latin typeface="Helvetica Neue" charset="0"/>
                <a:ea typeface="Helvetica Neue" charset="0"/>
                <a:cs typeface="Helvetica Neue" charset="0"/>
              </a:rPr>
              <a:t>significance</a:t>
            </a:r>
          </a:p>
        </p:txBody>
      </p:sp>
      <p:pic>
        <p:nvPicPr>
          <p:cNvPr id="11" name="Picture 10"/>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06539" y="1268732"/>
            <a:ext cx="6324297" cy="5296731"/>
          </a:xfrm>
          <a:prstGeom prst="rect">
            <a:avLst/>
          </a:prstGeom>
        </p:spPr>
      </p:pic>
      <p:sp>
        <p:nvSpPr>
          <p:cNvPr id="3" name="TextBox 2"/>
          <p:cNvSpPr txBox="1"/>
          <p:nvPr/>
        </p:nvSpPr>
        <p:spPr>
          <a:xfrm>
            <a:off x="514993" y="989836"/>
            <a:ext cx="3605903" cy="461665"/>
          </a:xfrm>
          <a:prstGeom prst="rect">
            <a:avLst/>
          </a:prstGeom>
          <a:noFill/>
        </p:spPr>
        <p:txBody>
          <a:bodyPr wrap="square" rtlCol="0">
            <a:spAutoFit/>
          </a:bodyPr>
          <a:lstStyle/>
          <a:p>
            <a:r>
              <a:rPr lang="en-US" dirty="0">
                <a:latin typeface="Helvetica Neue" charset="0"/>
                <a:ea typeface="Helvetica Neue" charset="0"/>
                <a:cs typeface="Helvetica Neue" charset="0"/>
              </a:rPr>
              <a:t>Fisher’s exact test</a:t>
            </a:r>
          </a:p>
        </p:txBody>
      </p:sp>
    </p:spTree>
    <p:extLst>
      <p:ext uri="{BB962C8B-B14F-4D97-AF65-F5344CB8AC3E}">
        <p14:creationId xmlns:p14="http://schemas.microsoft.com/office/powerpoint/2010/main" val="1900575410"/>
      </p:ext>
    </p:extLst>
  </p:cSld>
  <p:clrMapOvr>
    <a:masterClrMapping/>
  </p:clrMapOvr>
  <p:transition>
    <p:cut/>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5360" y="329184"/>
            <a:ext cx="10607040" cy="762000"/>
          </a:xfrm>
        </p:spPr>
        <p:txBody>
          <a:bodyPr/>
          <a:lstStyle/>
          <a:p>
            <a:r>
              <a:rPr lang="en-US" dirty="0">
                <a:latin typeface="Helvetica Neue" charset="0"/>
                <a:ea typeface="Helvetica Neue" charset="0"/>
                <a:cs typeface="Helvetica Neue" charset="0"/>
              </a:rPr>
              <a:t>Estimating which domains are enriched</a:t>
            </a:r>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466405" y="802986"/>
            <a:ext cx="4115995" cy="5156986"/>
          </a:xfrm>
          <a:prstGeom prst="rect">
            <a:avLst/>
          </a:prstGeom>
        </p:spPr>
      </p:pic>
      <p:pic>
        <p:nvPicPr>
          <p:cNvPr id="5" name="Picture 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656577" y="3429566"/>
            <a:ext cx="1343036" cy="1900219"/>
          </a:xfrm>
          <a:prstGeom prst="rect">
            <a:avLst/>
          </a:prstGeom>
        </p:spPr>
      </p:pic>
      <p:sp>
        <p:nvSpPr>
          <p:cNvPr id="7" name="Oval 6"/>
          <p:cNvSpPr/>
          <p:nvPr/>
        </p:nvSpPr>
        <p:spPr>
          <a:xfrm>
            <a:off x="194228" y="238538"/>
            <a:ext cx="641530" cy="641530"/>
          </a:xfrm>
          <a:prstGeom prst="ellipse">
            <a:avLst/>
          </a:prstGeom>
          <a:solidFill>
            <a:srgbClr val="C0504D"/>
          </a:solidFill>
          <a:ln w="25400" cap="flat" cmpd="sng" algn="ctr">
            <a:solidFill>
              <a:srgbClr val="C0504D">
                <a:shade val="50000"/>
              </a:srgbClr>
            </a:solidFill>
            <a:prstDash val="solid"/>
          </a:ln>
          <a:effectLst/>
        </p:spPr>
        <p:txBody>
          <a:bodyPr rtlCol="0" anchor="ctr"/>
          <a:lstStyle/>
          <a:p>
            <a:pPr marL="0" marR="0" lvl="0" indent="0" algn="ctr" defTabSz="2088170" eaLnBrk="1" fontAlgn="auto" latinLnBrk="0" hangingPunct="1">
              <a:lnSpc>
                <a:spcPct val="100000"/>
              </a:lnSpc>
              <a:spcBef>
                <a:spcPts val="0"/>
              </a:spcBef>
              <a:spcAft>
                <a:spcPts val="0"/>
              </a:spcAft>
              <a:buClrTx/>
              <a:buSzTx/>
              <a:buFontTx/>
              <a:buNone/>
              <a:tabLst/>
              <a:defRPr/>
            </a:pPr>
            <a:r>
              <a:rPr kumimoji="0" lang="en-US" sz="5400" b="0" i="0" u="none" strike="noStrike" kern="0" cap="none" spc="0" normalizeH="0" baseline="0" noProof="0" dirty="0">
                <a:ln>
                  <a:noFill/>
                </a:ln>
                <a:solidFill>
                  <a:prstClr val="white"/>
                </a:solidFill>
                <a:effectLst/>
                <a:uLnTx/>
                <a:uFillTx/>
                <a:latin typeface="Helvetica Neue" charset="0"/>
                <a:ea typeface="Helvetica Neue" charset="0"/>
                <a:cs typeface="Helvetica Neue" charset="0"/>
              </a:rPr>
              <a:t>3</a:t>
            </a:r>
          </a:p>
        </p:txBody>
      </p:sp>
      <p:sp>
        <p:nvSpPr>
          <p:cNvPr id="3" name="TextBox 2"/>
          <p:cNvSpPr txBox="1"/>
          <p:nvPr/>
        </p:nvSpPr>
        <p:spPr>
          <a:xfrm>
            <a:off x="514993" y="1415578"/>
            <a:ext cx="6986016" cy="3046988"/>
          </a:xfrm>
          <a:prstGeom prst="rect">
            <a:avLst/>
          </a:prstGeom>
          <a:noFill/>
        </p:spPr>
        <p:txBody>
          <a:bodyPr wrap="square" rtlCol="0">
            <a:spAutoFit/>
          </a:bodyPr>
          <a:lstStyle/>
          <a:p>
            <a:r>
              <a:rPr lang="en-US" dirty="0">
                <a:latin typeface="Helvetica Neue" charset="0"/>
                <a:ea typeface="Helvetica Neue" charset="0"/>
                <a:cs typeface="Helvetica Neue" charset="0"/>
              </a:rPr>
              <a:t>2 methods:</a:t>
            </a:r>
          </a:p>
          <a:p>
            <a:endParaRPr lang="en-US" dirty="0">
              <a:latin typeface="Helvetica Neue" charset="0"/>
              <a:ea typeface="Helvetica Neue" charset="0"/>
              <a:cs typeface="Helvetica Neue" charset="0"/>
            </a:endParaRPr>
          </a:p>
          <a:p>
            <a:r>
              <a:rPr lang="en-US" dirty="0">
                <a:latin typeface="Helvetica Neue" charset="0"/>
                <a:ea typeface="Helvetica Neue" charset="0"/>
                <a:cs typeface="Helvetica Neue" charset="0"/>
              </a:rPr>
              <a:t>1. Fisher’s exact test (domain frequency in the interaction subnetwork / in the full network)</a:t>
            </a:r>
          </a:p>
          <a:p>
            <a:endParaRPr lang="en-US" dirty="0">
              <a:latin typeface="Helvetica Neue" charset="0"/>
              <a:ea typeface="Helvetica Neue" charset="0"/>
              <a:cs typeface="Helvetica Neue" charset="0"/>
            </a:endParaRPr>
          </a:p>
          <a:p>
            <a:r>
              <a:rPr lang="en-US" dirty="0">
                <a:latin typeface="Helvetica Neue" charset="0"/>
                <a:ea typeface="Helvetica Neue" charset="0"/>
                <a:cs typeface="Helvetica Neue" charset="0"/>
              </a:rPr>
              <a:t>2. Empirical p-value for seeing the frequency (such as 4/5) independently of the specific domain</a:t>
            </a:r>
          </a:p>
        </p:txBody>
      </p:sp>
    </p:spTree>
    <p:extLst>
      <p:ext uri="{BB962C8B-B14F-4D97-AF65-F5344CB8AC3E}">
        <p14:creationId xmlns:p14="http://schemas.microsoft.com/office/powerpoint/2010/main" val="250027685"/>
      </p:ext>
    </p:extLst>
  </p:cSld>
  <p:clrMapOvr>
    <a:masterClrMapping/>
  </p:clrMapOvr>
  <p:transition>
    <p:cut/>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562479" y="96296"/>
            <a:ext cx="3552911" cy="4451491"/>
          </a:xfrm>
          <a:prstGeom prst="rect">
            <a:avLst/>
          </a:prstGeom>
        </p:spPr>
      </p:pic>
      <p:sp>
        <p:nvSpPr>
          <p:cNvPr id="2" name="Title 1"/>
          <p:cNvSpPr>
            <a:spLocks noGrp="1"/>
          </p:cNvSpPr>
          <p:nvPr>
            <p:ph type="title"/>
          </p:nvPr>
        </p:nvSpPr>
        <p:spPr>
          <a:xfrm>
            <a:off x="975360" y="329184"/>
            <a:ext cx="10607040" cy="762000"/>
          </a:xfrm>
        </p:spPr>
        <p:txBody>
          <a:bodyPr/>
          <a:lstStyle/>
          <a:p>
            <a:r>
              <a:rPr lang="en-US" dirty="0">
                <a:latin typeface="Helvetica Neue" charset="0"/>
                <a:ea typeface="Helvetica Neue" charset="0"/>
                <a:cs typeface="Helvetica Neue" charset="0"/>
              </a:rPr>
              <a:t>Estimating which domains are enriched</a:t>
            </a:r>
          </a:p>
        </p:txBody>
      </p:sp>
      <p:sp>
        <p:nvSpPr>
          <p:cNvPr id="7" name="Oval 6"/>
          <p:cNvSpPr/>
          <p:nvPr/>
        </p:nvSpPr>
        <p:spPr>
          <a:xfrm>
            <a:off x="194228" y="238538"/>
            <a:ext cx="641530" cy="641530"/>
          </a:xfrm>
          <a:prstGeom prst="ellipse">
            <a:avLst/>
          </a:prstGeom>
          <a:solidFill>
            <a:srgbClr val="C0504D"/>
          </a:solidFill>
          <a:ln w="25400" cap="flat" cmpd="sng" algn="ctr">
            <a:solidFill>
              <a:srgbClr val="C0504D">
                <a:shade val="50000"/>
              </a:srgbClr>
            </a:solidFill>
            <a:prstDash val="solid"/>
          </a:ln>
          <a:effectLst/>
        </p:spPr>
        <p:txBody>
          <a:bodyPr rtlCol="0" anchor="ctr"/>
          <a:lstStyle/>
          <a:p>
            <a:pPr marL="0" marR="0" lvl="0" indent="0" algn="ctr" defTabSz="2088170" eaLnBrk="1" fontAlgn="auto" latinLnBrk="0" hangingPunct="1">
              <a:lnSpc>
                <a:spcPct val="100000"/>
              </a:lnSpc>
              <a:spcBef>
                <a:spcPts val="0"/>
              </a:spcBef>
              <a:spcAft>
                <a:spcPts val="0"/>
              </a:spcAft>
              <a:buClrTx/>
              <a:buSzTx/>
              <a:buFontTx/>
              <a:buNone/>
              <a:tabLst/>
              <a:defRPr/>
            </a:pPr>
            <a:r>
              <a:rPr kumimoji="0" lang="en-US" sz="5400" b="0" i="0" u="none" strike="noStrike" kern="0" cap="none" spc="0" normalizeH="0" baseline="0" noProof="0" dirty="0">
                <a:ln>
                  <a:noFill/>
                </a:ln>
                <a:solidFill>
                  <a:prstClr val="white"/>
                </a:solidFill>
                <a:effectLst/>
                <a:uLnTx/>
                <a:uFillTx/>
                <a:latin typeface="Helvetica Neue" charset="0"/>
                <a:ea typeface="Helvetica Neue" charset="0"/>
                <a:cs typeface="Helvetica Neue" charset="0"/>
              </a:rPr>
              <a:t>3</a:t>
            </a:r>
          </a:p>
        </p:txBody>
      </p:sp>
      <p:pic>
        <p:nvPicPr>
          <p:cNvPr id="13" name="Picture 12"/>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778240" y="2583397"/>
            <a:ext cx="1284609" cy="1817553"/>
          </a:xfrm>
          <a:prstGeom prst="rect">
            <a:avLst/>
          </a:prstGeom>
        </p:spPr>
      </p:pic>
      <p:pic>
        <p:nvPicPr>
          <p:cNvPr id="14" name="Picture 13"/>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94228" y="1358509"/>
            <a:ext cx="6510295" cy="5267229"/>
          </a:xfrm>
          <a:prstGeom prst="rect">
            <a:avLst/>
          </a:prstGeom>
        </p:spPr>
      </p:pic>
      <p:sp>
        <p:nvSpPr>
          <p:cNvPr id="3" name="TextBox 2"/>
          <p:cNvSpPr txBox="1"/>
          <p:nvPr/>
        </p:nvSpPr>
        <p:spPr>
          <a:xfrm>
            <a:off x="514993" y="989836"/>
            <a:ext cx="5617583" cy="461665"/>
          </a:xfrm>
          <a:prstGeom prst="rect">
            <a:avLst/>
          </a:prstGeom>
          <a:noFill/>
        </p:spPr>
        <p:txBody>
          <a:bodyPr wrap="square" rtlCol="0">
            <a:spAutoFit/>
          </a:bodyPr>
          <a:lstStyle/>
          <a:p>
            <a:r>
              <a:rPr lang="en-US" dirty="0">
                <a:latin typeface="Helvetica Neue" charset="0"/>
                <a:ea typeface="Helvetica Neue" charset="0"/>
                <a:cs typeface="Helvetica Neue" charset="0"/>
              </a:rPr>
              <a:t>Empirical p-value for the frequency</a:t>
            </a:r>
          </a:p>
        </p:txBody>
      </p:sp>
      <p:sp>
        <p:nvSpPr>
          <p:cNvPr id="15" name="TextBox 14"/>
          <p:cNvSpPr txBox="1"/>
          <p:nvPr/>
        </p:nvSpPr>
        <p:spPr>
          <a:xfrm>
            <a:off x="6838100" y="4414947"/>
            <a:ext cx="5548972" cy="1569660"/>
          </a:xfrm>
          <a:prstGeom prst="rect">
            <a:avLst/>
          </a:prstGeom>
          <a:noFill/>
        </p:spPr>
        <p:txBody>
          <a:bodyPr wrap="square" rtlCol="0">
            <a:spAutoFit/>
          </a:bodyPr>
          <a:lstStyle/>
          <a:p>
            <a:r>
              <a:rPr lang="en-US" b="1" dirty="0">
                <a:latin typeface="Helvetica Neue" charset="0"/>
                <a:ea typeface="Helvetica Neue" charset="0"/>
                <a:cs typeface="Helvetica Neue" charset="0"/>
              </a:rPr>
              <a:t>Positive set: </a:t>
            </a:r>
            <a:r>
              <a:rPr lang="en-US" dirty="0">
                <a:latin typeface="Helvetica Neue" charset="0"/>
                <a:ea typeface="Helvetica Neue" charset="0"/>
                <a:cs typeface="Helvetica Neue" charset="0"/>
              </a:rPr>
              <a:t>known ligand-binding domains from ELM DB</a:t>
            </a:r>
            <a:endParaRPr lang="en-US" sz="900" dirty="0">
              <a:latin typeface="Helvetica Neue" charset="0"/>
              <a:ea typeface="Helvetica Neue" charset="0"/>
              <a:cs typeface="Helvetica Neue" charset="0"/>
            </a:endParaRPr>
          </a:p>
          <a:p>
            <a:r>
              <a:rPr lang="en-US" b="1" dirty="0">
                <a:latin typeface="Helvetica Neue" charset="0"/>
                <a:ea typeface="Helvetica Neue" charset="0"/>
                <a:cs typeface="Helvetica Neue" charset="0"/>
              </a:rPr>
              <a:t>Negative set: </a:t>
            </a:r>
            <a:r>
              <a:rPr lang="en-US" dirty="0">
                <a:latin typeface="Helvetica Neue" charset="0"/>
                <a:ea typeface="Helvetica Neue" charset="0"/>
                <a:cs typeface="Helvetica Neue" charset="0"/>
              </a:rPr>
              <a:t>all other domains</a:t>
            </a:r>
          </a:p>
          <a:p>
            <a:r>
              <a:rPr lang="en-US" b="1" dirty="0">
                <a:latin typeface="Helvetica Neue" charset="0"/>
                <a:ea typeface="Helvetica Neue" charset="0"/>
                <a:cs typeface="Helvetica Neue" charset="0"/>
              </a:rPr>
              <a:t>Ranked by: </a:t>
            </a:r>
            <a:r>
              <a:rPr lang="en-US" dirty="0">
                <a:latin typeface="Helvetica Neue" charset="0"/>
                <a:ea typeface="Helvetica Neue" charset="0"/>
                <a:cs typeface="Helvetica Neue" charset="0"/>
              </a:rPr>
              <a:t>significance</a:t>
            </a:r>
          </a:p>
        </p:txBody>
      </p:sp>
    </p:spTree>
    <p:extLst>
      <p:ext uri="{BB962C8B-B14F-4D97-AF65-F5344CB8AC3E}">
        <p14:creationId xmlns:p14="http://schemas.microsoft.com/office/powerpoint/2010/main" val="1859603282"/>
      </p:ext>
    </p:extLst>
  </p:cSld>
  <p:clrMapOvr>
    <a:masterClrMapping/>
  </p:clrMapOvr>
  <p:transition>
    <p:cut/>
  </p:transition>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Protein kinases and Zinc-finger proteins also identify domains enriched in ELM domains</a:t>
            </a:r>
          </a:p>
        </p:txBody>
      </p:sp>
      <p:sp>
        <p:nvSpPr>
          <p:cNvPr id="4" name="TextBox 3"/>
          <p:cNvSpPr txBox="1"/>
          <p:nvPr/>
        </p:nvSpPr>
        <p:spPr>
          <a:xfrm>
            <a:off x="1963554" y="3570973"/>
            <a:ext cx="1125629" cy="461665"/>
          </a:xfrm>
          <a:prstGeom prst="rect">
            <a:avLst/>
          </a:prstGeom>
          <a:noFill/>
        </p:spPr>
        <p:txBody>
          <a:bodyPr wrap="none" rtlCol="0">
            <a:spAutoFit/>
          </a:bodyPr>
          <a:lstStyle/>
          <a:p>
            <a:r>
              <a:rPr lang="en-US" dirty="0"/>
              <a:t>ROC 1</a:t>
            </a:r>
          </a:p>
        </p:txBody>
      </p:sp>
      <p:sp>
        <p:nvSpPr>
          <p:cNvPr id="5" name="TextBox 4"/>
          <p:cNvSpPr txBox="1"/>
          <p:nvPr/>
        </p:nvSpPr>
        <p:spPr>
          <a:xfrm>
            <a:off x="9161647" y="3340140"/>
            <a:ext cx="1125629" cy="461665"/>
          </a:xfrm>
          <a:prstGeom prst="rect">
            <a:avLst/>
          </a:prstGeom>
          <a:noFill/>
        </p:spPr>
        <p:txBody>
          <a:bodyPr wrap="none" rtlCol="0">
            <a:spAutoFit/>
          </a:bodyPr>
          <a:lstStyle/>
          <a:p>
            <a:r>
              <a:rPr lang="en-US" dirty="0"/>
              <a:t>ROC 2</a:t>
            </a:r>
          </a:p>
        </p:txBody>
      </p:sp>
    </p:spTree>
    <p:extLst>
      <p:ext uri="{BB962C8B-B14F-4D97-AF65-F5344CB8AC3E}">
        <p14:creationId xmlns:p14="http://schemas.microsoft.com/office/powerpoint/2010/main" val="1941140824"/>
      </p:ext>
    </p:extLst>
  </p:cSld>
  <p:clrMapOvr>
    <a:masterClrMapping/>
  </p:clrMapOvr>
  <p:transition>
    <p:cut/>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671140" y="965847"/>
            <a:ext cx="871376" cy="1433910"/>
          </a:xfrm>
          <a:prstGeom prst="rect">
            <a:avLst/>
          </a:prstGeom>
        </p:spPr>
      </p:pic>
      <p:pic>
        <p:nvPicPr>
          <p:cNvPr id="20" name="Picture 19"/>
          <p:cNvPicPr>
            <a:picLocks noChangeAspect="1"/>
          </p:cNvPicPr>
          <p:nvPr/>
        </p:nvPicPr>
        <p:blipFill rotWithShape="1">
          <a:blip r:embed="rId4">
            <a:extLst>
              <a:ext uri="{28A0092B-C50C-407E-A947-70E740481C1C}">
                <a14:useLocalDpi xmlns:a14="http://schemas.microsoft.com/office/drawing/2010/main" val="0"/>
              </a:ext>
            </a:extLst>
          </a:blip>
          <a:srcRect t="29557" r="70136" b="56997"/>
          <a:stretch/>
        </p:blipFill>
        <p:spPr>
          <a:xfrm>
            <a:off x="130036" y="2541985"/>
            <a:ext cx="1765116" cy="729910"/>
          </a:xfrm>
          <a:prstGeom prst="rect">
            <a:avLst/>
          </a:prstGeom>
        </p:spPr>
      </p:pic>
      <p:pic>
        <p:nvPicPr>
          <p:cNvPr id="21" name="Picture 20"/>
          <p:cNvPicPr>
            <a:picLocks noChangeAspect="1"/>
          </p:cNvPicPr>
          <p:nvPr/>
        </p:nvPicPr>
        <p:blipFill rotWithShape="1">
          <a:blip r:embed="rId4">
            <a:extLst>
              <a:ext uri="{28A0092B-C50C-407E-A947-70E740481C1C}">
                <a14:useLocalDpi xmlns:a14="http://schemas.microsoft.com/office/drawing/2010/main" val="0"/>
              </a:ext>
            </a:extLst>
          </a:blip>
          <a:srcRect l="29799" t="29557"/>
          <a:stretch/>
        </p:blipFill>
        <p:spPr>
          <a:xfrm>
            <a:off x="1922695" y="2546145"/>
            <a:ext cx="4149255" cy="3823805"/>
          </a:xfrm>
          <a:prstGeom prst="rect">
            <a:avLst/>
          </a:prstGeom>
        </p:spPr>
      </p:pic>
      <p:sp>
        <p:nvSpPr>
          <p:cNvPr id="2" name="Title 1"/>
          <p:cNvSpPr>
            <a:spLocks noGrp="1"/>
          </p:cNvSpPr>
          <p:nvPr>
            <p:ph type="title"/>
          </p:nvPr>
        </p:nvSpPr>
        <p:spPr>
          <a:xfrm>
            <a:off x="1012191" y="279821"/>
            <a:ext cx="3458464" cy="762000"/>
          </a:xfrm>
        </p:spPr>
        <p:txBody>
          <a:bodyPr/>
          <a:lstStyle/>
          <a:p>
            <a:r>
              <a:rPr lang="en-US" dirty="0">
                <a:latin typeface="Helvetica Neue" charset="0"/>
                <a:ea typeface="Helvetica Neue" charset="0"/>
                <a:cs typeface="Helvetica Neue" charset="0"/>
              </a:rPr>
              <a:t>Motif search setup</a:t>
            </a:r>
          </a:p>
        </p:txBody>
      </p:sp>
      <p:sp>
        <p:nvSpPr>
          <p:cNvPr id="5" name="TextBox 4"/>
          <p:cNvSpPr txBox="1"/>
          <p:nvPr/>
        </p:nvSpPr>
        <p:spPr>
          <a:xfrm>
            <a:off x="6237562" y="846498"/>
            <a:ext cx="6037230" cy="1985159"/>
          </a:xfrm>
          <a:prstGeom prst="rect">
            <a:avLst/>
          </a:prstGeom>
          <a:noFill/>
        </p:spPr>
        <p:txBody>
          <a:bodyPr wrap="none" rtlCol="0">
            <a:spAutoFit/>
          </a:bodyPr>
          <a:lstStyle/>
          <a:p>
            <a:r>
              <a:rPr lang="en-US" dirty="0">
                <a:latin typeface="Helvetica Neue" charset="0"/>
                <a:ea typeface="Helvetica Neue" charset="0"/>
                <a:cs typeface="Helvetica Neue" charset="0"/>
              </a:rPr>
              <a:t>1 viral human-network (non-query set)</a:t>
            </a:r>
          </a:p>
          <a:p>
            <a:endParaRPr lang="en-US" sz="300" dirty="0">
              <a:latin typeface="Helvetica Neue" charset="0"/>
              <a:ea typeface="Helvetica Neue" charset="0"/>
              <a:cs typeface="Helvetica Neue" charset="0"/>
            </a:endParaRPr>
          </a:p>
          <a:p>
            <a:r>
              <a:rPr lang="en-US" dirty="0">
                <a:latin typeface="Helvetica Neue" charset="0"/>
                <a:ea typeface="Helvetica Neue" charset="0"/>
                <a:cs typeface="Helvetica Neue" charset="0"/>
              </a:rPr>
              <a:t>3 human-human networks (non-query set):</a:t>
            </a:r>
          </a:p>
          <a:p>
            <a:r>
              <a:rPr lang="en-US" dirty="0">
                <a:latin typeface="Helvetica Neue" charset="0"/>
                <a:ea typeface="Helvetica Neue" charset="0"/>
                <a:cs typeface="Helvetica Neue" charset="0"/>
              </a:rPr>
              <a:t>- Full </a:t>
            </a:r>
            <a:r>
              <a:rPr lang="en-US" dirty="0" err="1">
                <a:latin typeface="Helvetica Neue" charset="0"/>
                <a:ea typeface="Helvetica Neue" charset="0"/>
                <a:cs typeface="Helvetica Neue" charset="0"/>
              </a:rPr>
              <a:t>IntAct</a:t>
            </a:r>
            <a:r>
              <a:rPr lang="en-US" dirty="0">
                <a:latin typeface="Helvetica Neue" charset="0"/>
                <a:ea typeface="Helvetica Neue" charset="0"/>
                <a:cs typeface="Helvetica Neue" charset="0"/>
              </a:rPr>
              <a:t> data: </a:t>
            </a:r>
            <a:r>
              <a:rPr lang="cs-CZ" sz="2200" dirty="0">
                <a:latin typeface="Helvetica Neue" charset="0"/>
                <a:ea typeface="Helvetica Neue" charset="0"/>
                <a:cs typeface="Helvetica Neue" charset="0"/>
              </a:rPr>
              <a:t>11859 </a:t>
            </a:r>
            <a:r>
              <a:rPr lang="cs-CZ" sz="2200" dirty="0" err="1">
                <a:latin typeface="Helvetica Neue" charset="0"/>
                <a:ea typeface="Helvetica Neue" charset="0"/>
                <a:cs typeface="Helvetica Neue" charset="0"/>
              </a:rPr>
              <a:t>sequence</a:t>
            </a:r>
            <a:r>
              <a:rPr lang="cs-CZ" sz="2200" dirty="0">
                <a:latin typeface="Helvetica Neue" charset="0"/>
                <a:ea typeface="Helvetica Neue" charset="0"/>
                <a:cs typeface="Helvetica Neue" charset="0"/>
              </a:rPr>
              <a:t> </a:t>
            </a:r>
            <a:r>
              <a:rPr lang="fi-FI" sz="2200" dirty="0" err="1">
                <a:latin typeface="Helvetica Neue" charset="0"/>
                <a:ea typeface="Helvetica Neue" charset="0"/>
                <a:cs typeface="Helvetica Neue" charset="0"/>
              </a:rPr>
              <a:t>sets</a:t>
            </a:r>
            <a:endParaRPr lang="en-US" sz="2200" dirty="0">
              <a:latin typeface="Helvetica Neue" charset="0"/>
              <a:ea typeface="Helvetica Neue" charset="0"/>
              <a:cs typeface="Helvetica Neue" charset="0"/>
            </a:endParaRPr>
          </a:p>
          <a:p>
            <a:r>
              <a:rPr lang="en-US" dirty="0">
                <a:latin typeface="Helvetica Neue" charset="0"/>
                <a:ea typeface="Helvetica Neue" charset="0"/>
                <a:cs typeface="Helvetica Neue" charset="0"/>
              </a:rPr>
              <a:t>- Only Vidal’s data (Y2H): </a:t>
            </a:r>
            <a:r>
              <a:rPr lang="fi-FI" sz="2200" dirty="0">
                <a:latin typeface="Helvetica Neue" charset="0"/>
                <a:ea typeface="Helvetica Neue" charset="0"/>
                <a:cs typeface="Helvetica Neue" charset="0"/>
              </a:rPr>
              <a:t>10299 </a:t>
            </a:r>
            <a:r>
              <a:rPr lang="fi-FI" sz="2200" dirty="0" err="1">
                <a:latin typeface="Helvetica Neue" charset="0"/>
                <a:ea typeface="Helvetica Neue" charset="0"/>
                <a:cs typeface="Helvetica Neue" charset="0"/>
              </a:rPr>
              <a:t>sets</a:t>
            </a:r>
            <a:endParaRPr lang="en-US" sz="2200" dirty="0">
              <a:latin typeface="Helvetica Neue" charset="0"/>
              <a:ea typeface="Helvetica Neue" charset="0"/>
              <a:cs typeface="Helvetica Neue" charset="0"/>
            </a:endParaRPr>
          </a:p>
          <a:p>
            <a:r>
              <a:rPr lang="en-US" dirty="0">
                <a:latin typeface="Helvetica Neue" charset="0"/>
                <a:ea typeface="Helvetica Neue" charset="0"/>
                <a:cs typeface="Helvetica Neue" charset="0"/>
              </a:rPr>
              <a:t>- Only Mann’s data (AP-MS): </a:t>
            </a:r>
            <a:r>
              <a:rPr lang="fi-FI" sz="2200" dirty="0">
                <a:latin typeface="Helvetica Neue" charset="0"/>
                <a:ea typeface="Helvetica Neue" charset="0"/>
                <a:cs typeface="Helvetica Neue" charset="0"/>
              </a:rPr>
              <a:t>10152 </a:t>
            </a:r>
            <a:r>
              <a:rPr lang="fi-FI" sz="2200" dirty="0" err="1">
                <a:latin typeface="Helvetica Neue" charset="0"/>
                <a:ea typeface="Helvetica Neue" charset="0"/>
                <a:cs typeface="Helvetica Neue" charset="0"/>
              </a:rPr>
              <a:t>sets</a:t>
            </a:r>
            <a:endParaRPr lang="fi-FI" sz="2200" dirty="0">
              <a:latin typeface="Helvetica Neue" charset="0"/>
              <a:ea typeface="Helvetica Neue" charset="0"/>
              <a:cs typeface="Helvetica Neue" charset="0"/>
            </a:endParaRPr>
          </a:p>
        </p:txBody>
      </p:sp>
      <p:sp>
        <p:nvSpPr>
          <p:cNvPr id="8" name="TextBox 7"/>
          <p:cNvSpPr txBox="1"/>
          <p:nvPr/>
        </p:nvSpPr>
        <p:spPr>
          <a:xfrm>
            <a:off x="6435921" y="3714391"/>
            <a:ext cx="5640513" cy="2308324"/>
          </a:xfrm>
          <a:prstGeom prst="rect">
            <a:avLst/>
          </a:prstGeom>
          <a:noFill/>
        </p:spPr>
        <p:txBody>
          <a:bodyPr wrap="square" rtlCol="0">
            <a:spAutoFit/>
          </a:bodyPr>
          <a:lstStyle/>
          <a:p>
            <a:r>
              <a:rPr lang="en-US" dirty="0">
                <a:latin typeface="Helvetica Neue" charset="0"/>
                <a:ea typeface="Helvetica Neue" charset="0"/>
                <a:cs typeface="Helvetica Neue" charset="0"/>
              </a:rPr>
              <a:t>We search only for motifs present in query proteins:</a:t>
            </a:r>
          </a:p>
          <a:p>
            <a:pPr marL="342900" indent="-342900">
              <a:buFontTx/>
              <a:buChar char="-"/>
            </a:pPr>
            <a:r>
              <a:rPr lang="en-US" b="1" dirty="0">
                <a:latin typeface="Helvetica Neue" charset="0"/>
                <a:ea typeface="Helvetica Neue" charset="0"/>
                <a:cs typeface="Helvetica Neue" charset="0"/>
              </a:rPr>
              <a:t>Higher sensitivity </a:t>
            </a:r>
            <a:r>
              <a:rPr lang="en-US" dirty="0">
                <a:latin typeface="Helvetica Neue" charset="0"/>
                <a:ea typeface="Helvetica Neue" charset="0"/>
                <a:cs typeface="Helvetica Neue" charset="0"/>
              </a:rPr>
              <a:t>to low complexity motifs</a:t>
            </a:r>
          </a:p>
          <a:p>
            <a:pPr marL="342900" indent="-342900">
              <a:buFontTx/>
              <a:buChar char="-"/>
            </a:pPr>
            <a:r>
              <a:rPr lang="en-US" b="1" dirty="0">
                <a:latin typeface="Helvetica Neue" charset="0"/>
                <a:ea typeface="Helvetica Neue" charset="0"/>
                <a:cs typeface="Helvetica Neue" charset="0"/>
              </a:rPr>
              <a:t>Higher specificity </a:t>
            </a:r>
            <a:r>
              <a:rPr lang="en-US" dirty="0">
                <a:latin typeface="Helvetica Neue" charset="0"/>
                <a:ea typeface="Helvetica Neue" charset="0"/>
                <a:cs typeface="Helvetica Neue" charset="0"/>
              </a:rPr>
              <a:t>towards direct interactions</a:t>
            </a:r>
          </a:p>
        </p:txBody>
      </p:sp>
      <p:sp>
        <p:nvSpPr>
          <p:cNvPr id="9" name="TextBox 8"/>
          <p:cNvSpPr txBox="1"/>
          <p:nvPr/>
        </p:nvSpPr>
        <p:spPr>
          <a:xfrm>
            <a:off x="98589" y="3516786"/>
            <a:ext cx="1716535" cy="2308324"/>
          </a:xfrm>
          <a:prstGeom prst="rect">
            <a:avLst/>
          </a:prstGeom>
          <a:noFill/>
        </p:spPr>
        <p:txBody>
          <a:bodyPr wrap="square" rtlCol="0">
            <a:spAutoFit/>
          </a:bodyPr>
          <a:lstStyle/>
          <a:p>
            <a:r>
              <a:rPr lang="en-US" dirty="0">
                <a:latin typeface="Helvetica Neue" charset="0"/>
                <a:ea typeface="Helvetica Neue" charset="0"/>
                <a:cs typeface="Helvetica Neue" charset="0"/>
              </a:rPr>
              <a:t>Sequences for motif search </a:t>
            </a:r>
          </a:p>
          <a:p>
            <a:r>
              <a:rPr lang="en-US" dirty="0">
                <a:latin typeface="Helvetica Neue" charset="0"/>
                <a:ea typeface="Helvetica Neue" charset="0"/>
                <a:cs typeface="Helvetica Neue" charset="0"/>
              </a:rPr>
              <a:t>= Query + Non-Query proteins </a:t>
            </a:r>
          </a:p>
        </p:txBody>
      </p:sp>
      <p:sp>
        <p:nvSpPr>
          <p:cNvPr id="12" name="TextBox 11"/>
          <p:cNvSpPr txBox="1"/>
          <p:nvPr/>
        </p:nvSpPr>
        <p:spPr>
          <a:xfrm>
            <a:off x="6364224" y="387947"/>
            <a:ext cx="4972836" cy="461665"/>
          </a:xfrm>
          <a:prstGeom prst="rect">
            <a:avLst/>
          </a:prstGeom>
          <a:noFill/>
        </p:spPr>
        <p:txBody>
          <a:bodyPr wrap="none" rtlCol="0">
            <a:spAutoFit/>
          </a:bodyPr>
          <a:lstStyle/>
          <a:p>
            <a:r>
              <a:rPr lang="en-US" b="1" dirty="0">
                <a:latin typeface="Helvetica Neue" charset="0"/>
                <a:ea typeface="Helvetica Neue" charset="0"/>
                <a:cs typeface="Helvetica Neue" charset="0"/>
              </a:rPr>
              <a:t>QSLIMFinder</a:t>
            </a:r>
            <a:r>
              <a:rPr lang="en-US" dirty="0">
                <a:latin typeface="Helvetica Neue" charset="0"/>
                <a:ea typeface="Helvetica Neue" charset="0"/>
                <a:cs typeface="Helvetica Neue" charset="0"/>
              </a:rPr>
              <a:t>: </a:t>
            </a:r>
            <a:r>
              <a:rPr lang="en-US" sz="1800" dirty="0" err="1">
                <a:latin typeface="Helvetica Neue" charset="0"/>
                <a:ea typeface="Helvetica Neue" charset="0"/>
                <a:cs typeface="Helvetica Neue" charset="0"/>
              </a:rPr>
              <a:t>Palopoli</a:t>
            </a:r>
            <a:r>
              <a:rPr lang="en-US" sz="1800" dirty="0">
                <a:latin typeface="Helvetica Neue" charset="0"/>
                <a:ea typeface="Helvetica Neue" charset="0"/>
                <a:cs typeface="Helvetica Neue" charset="0"/>
              </a:rPr>
              <a:t> &amp; Edwards, 2015 </a:t>
            </a:r>
          </a:p>
        </p:txBody>
      </p:sp>
      <p:sp>
        <p:nvSpPr>
          <p:cNvPr id="11" name="TextBox 10"/>
          <p:cNvSpPr txBox="1"/>
          <p:nvPr/>
        </p:nvSpPr>
        <p:spPr>
          <a:xfrm>
            <a:off x="1852093" y="2243326"/>
            <a:ext cx="2497800" cy="461665"/>
          </a:xfrm>
          <a:prstGeom prst="rect">
            <a:avLst/>
          </a:prstGeom>
          <a:noFill/>
        </p:spPr>
        <p:txBody>
          <a:bodyPr wrap="none" rtlCol="0">
            <a:spAutoFit/>
          </a:bodyPr>
          <a:lstStyle/>
          <a:p>
            <a:r>
              <a:rPr lang="en-US" dirty="0">
                <a:latin typeface="Helvetica Neue" charset="0"/>
                <a:ea typeface="Helvetica Neue" charset="0"/>
                <a:cs typeface="Helvetica Neue" charset="0"/>
              </a:rPr>
              <a:t>Protein-centered</a:t>
            </a:r>
          </a:p>
        </p:txBody>
      </p:sp>
      <p:pic>
        <p:nvPicPr>
          <p:cNvPr id="16" name="Picture 15"/>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00911" y="1282559"/>
            <a:ext cx="1135753" cy="1113038"/>
          </a:xfrm>
          <a:prstGeom prst="rect">
            <a:avLst/>
          </a:prstGeom>
        </p:spPr>
      </p:pic>
      <p:pic>
        <p:nvPicPr>
          <p:cNvPr id="17" name="Picture 1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809787" y="965847"/>
            <a:ext cx="871376" cy="1433910"/>
          </a:xfrm>
          <a:prstGeom prst="rect">
            <a:avLst/>
          </a:prstGeom>
        </p:spPr>
      </p:pic>
      <p:sp>
        <p:nvSpPr>
          <p:cNvPr id="10" name="TextBox 9"/>
          <p:cNvSpPr txBox="1"/>
          <p:nvPr/>
        </p:nvSpPr>
        <p:spPr>
          <a:xfrm>
            <a:off x="4503162" y="2243325"/>
            <a:ext cx="1691489" cy="461665"/>
          </a:xfrm>
          <a:prstGeom prst="rect">
            <a:avLst/>
          </a:prstGeom>
          <a:noFill/>
        </p:spPr>
        <p:txBody>
          <a:bodyPr wrap="none" rtlCol="0">
            <a:spAutoFit/>
          </a:bodyPr>
          <a:lstStyle/>
          <a:p>
            <a:r>
              <a:rPr lang="en-US" dirty="0">
                <a:latin typeface="Helvetica Neue" charset="0"/>
                <a:ea typeface="Helvetica Neue" charset="0"/>
                <a:cs typeface="Helvetica Neue" charset="0"/>
              </a:rPr>
              <a:t>Non-Query</a:t>
            </a:r>
          </a:p>
        </p:txBody>
      </p:sp>
      <p:sp>
        <p:nvSpPr>
          <p:cNvPr id="6" name="TextBox 5"/>
          <p:cNvSpPr txBox="1"/>
          <p:nvPr/>
        </p:nvSpPr>
        <p:spPr>
          <a:xfrm>
            <a:off x="451104" y="2243328"/>
            <a:ext cx="1023037" cy="461665"/>
          </a:xfrm>
          <a:prstGeom prst="rect">
            <a:avLst/>
          </a:prstGeom>
          <a:noFill/>
        </p:spPr>
        <p:txBody>
          <a:bodyPr wrap="none" rtlCol="0">
            <a:spAutoFit/>
          </a:bodyPr>
          <a:lstStyle/>
          <a:p>
            <a:r>
              <a:rPr lang="en-US" dirty="0">
                <a:latin typeface="Helvetica Neue" charset="0"/>
                <a:ea typeface="Helvetica Neue" charset="0"/>
                <a:cs typeface="Helvetica Neue" charset="0"/>
              </a:rPr>
              <a:t>Query</a:t>
            </a:r>
          </a:p>
        </p:txBody>
      </p:sp>
      <p:sp>
        <p:nvSpPr>
          <p:cNvPr id="19" name="Oval 18"/>
          <p:cNvSpPr/>
          <p:nvPr/>
        </p:nvSpPr>
        <p:spPr>
          <a:xfrm>
            <a:off x="284949" y="174905"/>
            <a:ext cx="671907" cy="674707"/>
          </a:xfrm>
          <a:prstGeom prst="ellipse">
            <a:avLst/>
          </a:prstGeom>
          <a:solidFill>
            <a:srgbClr val="8064A2"/>
          </a:solidFill>
          <a:ln w="25400" cap="flat" cmpd="sng" algn="ctr">
            <a:solidFill>
              <a:srgbClr val="8064A2">
                <a:shade val="50000"/>
              </a:srgbClr>
            </a:solidFill>
            <a:prstDash val="solid"/>
          </a:ln>
          <a:effectLst/>
        </p:spPr>
        <p:txBody>
          <a:bodyPr rtlCol="0" anchor="ctr"/>
          <a:lstStyle/>
          <a:p>
            <a:pPr marL="0" marR="0" lvl="0" indent="0" algn="ctr" defTabSz="2088170" eaLnBrk="1" fontAlgn="auto" latinLnBrk="0" hangingPunct="1">
              <a:lnSpc>
                <a:spcPct val="100000"/>
              </a:lnSpc>
              <a:spcBef>
                <a:spcPts val="0"/>
              </a:spcBef>
              <a:spcAft>
                <a:spcPts val="0"/>
              </a:spcAft>
              <a:buClrTx/>
              <a:buSzTx/>
              <a:buFontTx/>
              <a:buNone/>
              <a:tabLst/>
              <a:defRPr/>
            </a:pPr>
            <a:r>
              <a:rPr kumimoji="0" lang="en-US" sz="5400" b="0" i="0" u="none" strike="noStrike" kern="0" cap="none" spc="0" normalizeH="0" baseline="0" noProof="0" dirty="0">
                <a:ln>
                  <a:noFill/>
                </a:ln>
                <a:solidFill>
                  <a:prstClr val="white"/>
                </a:solidFill>
                <a:effectLst/>
                <a:uLnTx/>
                <a:uFillTx/>
                <a:latin typeface="Calibri"/>
                <a:ea typeface=""/>
                <a:cs typeface=""/>
              </a:rPr>
              <a:t>4</a:t>
            </a:r>
          </a:p>
        </p:txBody>
      </p:sp>
      <p:sp>
        <p:nvSpPr>
          <p:cNvPr id="3" name="Rectangle 2"/>
          <p:cNvSpPr/>
          <p:nvPr/>
        </p:nvSpPr>
        <p:spPr>
          <a:xfrm>
            <a:off x="6364224" y="2874616"/>
            <a:ext cx="5940537" cy="830997"/>
          </a:xfrm>
          <a:prstGeom prst="rect">
            <a:avLst/>
          </a:prstGeom>
        </p:spPr>
        <p:txBody>
          <a:bodyPr wrap="none">
            <a:spAutoFit/>
          </a:bodyPr>
          <a:lstStyle/>
          <a:p>
            <a:r>
              <a:rPr lang="en-US" dirty="0">
                <a:latin typeface="Helvetica Neue" charset="0"/>
                <a:ea typeface="Helvetica Neue" charset="0"/>
                <a:cs typeface="Helvetica Neue" charset="0"/>
              </a:rPr>
              <a:t>Only in </a:t>
            </a:r>
            <a:r>
              <a:rPr lang="en-US" b="1" dirty="0">
                <a:latin typeface="Helvetica Neue" charset="0"/>
                <a:ea typeface="Helvetica Neue" charset="0"/>
                <a:cs typeface="Helvetica Neue" charset="0"/>
              </a:rPr>
              <a:t>disordered regions </a:t>
            </a:r>
            <a:r>
              <a:rPr lang="en-US" dirty="0">
                <a:latin typeface="Helvetica Neue" charset="0"/>
                <a:ea typeface="Helvetica Neue" charset="0"/>
                <a:cs typeface="Helvetica Neue" charset="0"/>
              </a:rPr>
              <a:t>(IUPRED, 0.2)</a:t>
            </a:r>
          </a:p>
          <a:p>
            <a:r>
              <a:rPr lang="en-US" dirty="0">
                <a:latin typeface="Helvetica Neue" charset="0"/>
                <a:ea typeface="Helvetica Neue" charset="0"/>
                <a:cs typeface="Helvetica Neue" charset="0"/>
              </a:rPr>
              <a:t>Similar proteins grouped in clusters</a:t>
            </a:r>
          </a:p>
        </p:txBody>
      </p:sp>
    </p:spTree>
    <p:extLst>
      <p:ext uri="{BB962C8B-B14F-4D97-AF65-F5344CB8AC3E}">
        <p14:creationId xmlns:p14="http://schemas.microsoft.com/office/powerpoint/2010/main" val="662735321"/>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9" grpId="0"/>
      <p:bldP spid="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a:grpSpLocks noChangeAspect="1"/>
          </p:cNvGrpSpPr>
          <p:nvPr/>
        </p:nvGrpSpPr>
        <p:grpSpPr>
          <a:xfrm>
            <a:off x="7641835" y="44155"/>
            <a:ext cx="4363755" cy="3968785"/>
            <a:chOff x="130036" y="965847"/>
            <a:chExt cx="5941914" cy="5404103"/>
          </a:xfrm>
        </p:grpSpPr>
        <p:pic>
          <p:nvPicPr>
            <p:cNvPr id="24" name="Picture 23"/>
            <p:cNvPicPr>
              <a:picLocks noChangeAspect="1"/>
            </p:cNvPicPr>
            <p:nvPr/>
          </p:nvPicPr>
          <p:blipFill rotWithShape="1">
            <a:blip r:embed="rId2">
              <a:extLst>
                <a:ext uri="{28A0092B-C50C-407E-A947-70E740481C1C}">
                  <a14:useLocalDpi xmlns:a14="http://schemas.microsoft.com/office/drawing/2010/main" val="0"/>
                </a:ext>
              </a:extLst>
            </a:blip>
            <a:srcRect t="29557" r="70136" b="56997"/>
            <a:stretch/>
          </p:blipFill>
          <p:spPr>
            <a:xfrm>
              <a:off x="130036" y="2541985"/>
              <a:ext cx="1765116" cy="729910"/>
            </a:xfrm>
            <a:prstGeom prst="rect">
              <a:avLst/>
            </a:prstGeom>
          </p:spPr>
        </p:pic>
        <p:pic>
          <p:nvPicPr>
            <p:cNvPr id="25" name="Picture 24"/>
            <p:cNvPicPr>
              <a:picLocks noChangeAspect="1"/>
            </p:cNvPicPr>
            <p:nvPr/>
          </p:nvPicPr>
          <p:blipFill rotWithShape="1">
            <a:blip r:embed="rId2">
              <a:extLst>
                <a:ext uri="{28A0092B-C50C-407E-A947-70E740481C1C}">
                  <a14:useLocalDpi xmlns:a14="http://schemas.microsoft.com/office/drawing/2010/main" val="0"/>
                </a:ext>
              </a:extLst>
            </a:blip>
            <a:srcRect l="29799" t="29557"/>
            <a:stretch/>
          </p:blipFill>
          <p:spPr>
            <a:xfrm>
              <a:off x="1922695" y="2546145"/>
              <a:ext cx="4149255" cy="3823805"/>
            </a:xfrm>
            <a:prstGeom prst="rect">
              <a:avLst/>
            </a:prstGeom>
          </p:spPr>
        </p:pic>
        <p:pic>
          <p:nvPicPr>
            <p:cNvPr id="26" name="Picture 2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00911" y="1282559"/>
              <a:ext cx="1135753" cy="1113038"/>
            </a:xfrm>
            <a:prstGeom prst="rect">
              <a:avLst/>
            </a:prstGeom>
          </p:spPr>
        </p:pic>
        <p:pic>
          <p:nvPicPr>
            <p:cNvPr id="27" name="Picture 2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809787" y="965847"/>
              <a:ext cx="871376" cy="1433910"/>
            </a:xfrm>
            <a:prstGeom prst="rect">
              <a:avLst/>
            </a:prstGeom>
          </p:spPr>
        </p:pic>
        <p:pic>
          <p:nvPicPr>
            <p:cNvPr id="28" name="Picture 27"/>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671140" y="965847"/>
              <a:ext cx="871376" cy="1433910"/>
            </a:xfrm>
            <a:prstGeom prst="rect">
              <a:avLst/>
            </a:prstGeom>
          </p:spPr>
        </p:pic>
      </p:grpSp>
      <p:pic>
        <p:nvPicPr>
          <p:cNvPr id="13" name="Picture 12"/>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1845" y="844064"/>
            <a:ext cx="7624799" cy="5227349"/>
          </a:xfrm>
          <a:prstGeom prst="rect">
            <a:avLst/>
          </a:prstGeom>
        </p:spPr>
      </p:pic>
      <p:pic>
        <p:nvPicPr>
          <p:cNvPr id="14" name="Picture 13"/>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0700" y="844064"/>
            <a:ext cx="7600454" cy="5210659"/>
          </a:xfrm>
          <a:prstGeom prst="rect">
            <a:avLst/>
          </a:prstGeom>
        </p:spPr>
      </p:pic>
      <p:pic>
        <p:nvPicPr>
          <p:cNvPr id="15" name="Picture 14"/>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40700" y="848242"/>
            <a:ext cx="7588262" cy="5202301"/>
          </a:xfrm>
          <a:prstGeom prst="rect">
            <a:avLst/>
          </a:prstGeom>
        </p:spPr>
      </p:pic>
      <p:sp>
        <p:nvSpPr>
          <p:cNvPr id="5" name="Title 1"/>
          <p:cNvSpPr>
            <a:spLocks noGrp="1"/>
          </p:cNvSpPr>
          <p:nvPr>
            <p:ph type="title"/>
          </p:nvPr>
        </p:nvSpPr>
        <p:spPr>
          <a:xfrm>
            <a:off x="956060" y="317578"/>
            <a:ext cx="4531360" cy="762000"/>
          </a:xfrm>
        </p:spPr>
        <p:txBody>
          <a:bodyPr/>
          <a:lstStyle/>
          <a:p>
            <a:r>
              <a:rPr lang="en-US" dirty="0">
                <a:latin typeface="Helvetica Neue" charset="0"/>
                <a:ea typeface="Helvetica Neue" charset="0"/>
                <a:cs typeface="Helvetica Neue" charset="0"/>
              </a:rPr>
              <a:t>Evaluating performance</a:t>
            </a:r>
          </a:p>
        </p:txBody>
      </p:sp>
      <p:sp>
        <p:nvSpPr>
          <p:cNvPr id="12" name="TextBox 11"/>
          <p:cNvSpPr txBox="1"/>
          <p:nvPr/>
        </p:nvSpPr>
        <p:spPr>
          <a:xfrm>
            <a:off x="7822598" y="947866"/>
            <a:ext cx="925253" cy="400110"/>
          </a:xfrm>
          <a:prstGeom prst="rect">
            <a:avLst/>
          </a:prstGeom>
          <a:noFill/>
        </p:spPr>
        <p:txBody>
          <a:bodyPr wrap="none" rtlCol="0">
            <a:spAutoFit/>
          </a:bodyPr>
          <a:lstStyle/>
          <a:p>
            <a:r>
              <a:rPr lang="en-US" sz="2000" b="1" dirty="0">
                <a:latin typeface="Helvetica Neue" charset="0"/>
                <a:ea typeface="Helvetica Neue" charset="0"/>
                <a:cs typeface="Helvetica Neue" charset="0"/>
              </a:rPr>
              <a:t>Query</a:t>
            </a:r>
          </a:p>
        </p:txBody>
      </p:sp>
      <p:sp>
        <p:nvSpPr>
          <p:cNvPr id="10" name="TextBox 9"/>
          <p:cNvSpPr txBox="1"/>
          <p:nvPr/>
        </p:nvSpPr>
        <p:spPr>
          <a:xfrm>
            <a:off x="10692641" y="909768"/>
            <a:ext cx="1406154" cy="400110"/>
          </a:xfrm>
          <a:prstGeom prst="rect">
            <a:avLst/>
          </a:prstGeom>
          <a:noFill/>
        </p:spPr>
        <p:txBody>
          <a:bodyPr wrap="none" rtlCol="0">
            <a:spAutoFit/>
          </a:bodyPr>
          <a:lstStyle/>
          <a:p>
            <a:r>
              <a:rPr lang="en-US" sz="2000">
                <a:latin typeface="Helvetica Neue" charset="0"/>
                <a:ea typeface="Helvetica Neue" charset="0"/>
                <a:cs typeface="Helvetica Neue" charset="0"/>
              </a:rPr>
              <a:t>Non-query</a:t>
            </a:r>
            <a:endParaRPr lang="en-US" sz="2000" dirty="0">
              <a:latin typeface="Helvetica Neue" charset="0"/>
              <a:ea typeface="Helvetica Neue" charset="0"/>
              <a:cs typeface="Helvetica Neue" charset="0"/>
            </a:endParaRPr>
          </a:p>
        </p:txBody>
      </p:sp>
      <p:sp>
        <p:nvSpPr>
          <p:cNvPr id="11" name="TextBox 10"/>
          <p:cNvSpPr txBox="1"/>
          <p:nvPr/>
        </p:nvSpPr>
        <p:spPr>
          <a:xfrm>
            <a:off x="7153978" y="3954741"/>
            <a:ext cx="5038022" cy="2262158"/>
          </a:xfrm>
          <a:prstGeom prst="rect">
            <a:avLst/>
          </a:prstGeom>
          <a:noFill/>
        </p:spPr>
        <p:txBody>
          <a:bodyPr wrap="square" rtlCol="0">
            <a:spAutoFit/>
          </a:bodyPr>
          <a:lstStyle/>
          <a:p>
            <a:r>
              <a:rPr lang="en-US" dirty="0">
                <a:latin typeface="Helvetica Neue" charset="0"/>
                <a:ea typeface="Helvetica Neue" charset="0"/>
                <a:cs typeface="Helvetica Neue" charset="0"/>
              </a:rPr>
              <a:t>Positive set: known linear motif instances from ELM DB</a:t>
            </a:r>
          </a:p>
          <a:p>
            <a:pPr marL="342900" indent="-342900">
              <a:buFontTx/>
              <a:buChar char="-"/>
            </a:pPr>
            <a:r>
              <a:rPr lang="en-US" sz="2000" dirty="0">
                <a:latin typeface="Helvetica Neue" charset="0"/>
                <a:ea typeface="Helvetica Neue" charset="0"/>
                <a:cs typeface="Helvetica Neue" charset="0"/>
              </a:rPr>
              <a:t>Ligand-binding sites</a:t>
            </a:r>
          </a:p>
          <a:p>
            <a:pPr marL="342900" indent="-342900">
              <a:buFontTx/>
              <a:buChar char="-"/>
            </a:pPr>
            <a:r>
              <a:rPr lang="en-US" sz="2000" dirty="0">
                <a:latin typeface="Helvetica Neue" charset="0"/>
                <a:ea typeface="Helvetica Neue" charset="0"/>
                <a:cs typeface="Helvetica Neue" charset="0"/>
              </a:rPr>
              <a:t>Post-translational modification sites</a:t>
            </a:r>
          </a:p>
          <a:p>
            <a:endParaRPr lang="en-US" sz="500" dirty="0">
              <a:latin typeface="Helvetica Neue" charset="0"/>
              <a:ea typeface="Helvetica Neue" charset="0"/>
              <a:cs typeface="Helvetica Neue" charset="0"/>
            </a:endParaRPr>
          </a:p>
          <a:p>
            <a:r>
              <a:rPr lang="en-US" dirty="0">
                <a:latin typeface="Helvetica Neue" charset="0"/>
                <a:ea typeface="Helvetica Neue" charset="0"/>
                <a:cs typeface="Helvetica Neue" charset="0"/>
              </a:rPr>
              <a:t>Negative set: random locations in the same proteins</a:t>
            </a:r>
          </a:p>
        </p:txBody>
      </p:sp>
      <p:sp>
        <p:nvSpPr>
          <p:cNvPr id="19" name="Oval 18"/>
          <p:cNvSpPr/>
          <p:nvPr/>
        </p:nvSpPr>
        <p:spPr>
          <a:xfrm>
            <a:off x="209529" y="239097"/>
            <a:ext cx="670671" cy="670671"/>
          </a:xfrm>
          <a:prstGeom prst="ellipse">
            <a:avLst/>
          </a:prstGeom>
          <a:solidFill>
            <a:srgbClr val="4BACC6"/>
          </a:solidFill>
          <a:ln w="25400" cap="flat" cmpd="sng" algn="ctr">
            <a:solidFill>
              <a:srgbClr val="4BACC6">
                <a:shade val="50000"/>
              </a:srgbClr>
            </a:solidFill>
            <a:prstDash val="solid"/>
          </a:ln>
          <a:effectLst/>
        </p:spPr>
        <p:txBody>
          <a:bodyPr rtlCol="0" anchor="ctr"/>
          <a:lstStyle/>
          <a:p>
            <a:pPr marL="0" marR="0" lvl="0" indent="0" algn="ctr" defTabSz="2088170" eaLnBrk="1" fontAlgn="auto" latinLnBrk="0" hangingPunct="1">
              <a:lnSpc>
                <a:spcPct val="100000"/>
              </a:lnSpc>
              <a:spcBef>
                <a:spcPts val="0"/>
              </a:spcBef>
              <a:spcAft>
                <a:spcPts val="0"/>
              </a:spcAft>
              <a:buClrTx/>
              <a:buSzTx/>
              <a:buFontTx/>
              <a:buNone/>
              <a:tabLst/>
              <a:defRPr/>
            </a:pPr>
            <a:r>
              <a:rPr kumimoji="0" lang="en-US" sz="5400" b="0" i="0" u="none" strike="noStrike" kern="0" cap="none" spc="0" normalizeH="0" baseline="0" noProof="0" dirty="0">
                <a:ln>
                  <a:noFill/>
                </a:ln>
                <a:solidFill>
                  <a:prstClr val="white"/>
                </a:solidFill>
                <a:effectLst/>
                <a:uLnTx/>
                <a:uFillTx/>
                <a:latin typeface="Calibri"/>
                <a:ea typeface=""/>
                <a:cs typeface=""/>
              </a:rPr>
              <a:t>5</a:t>
            </a:r>
          </a:p>
        </p:txBody>
      </p:sp>
    </p:spTree>
    <p:extLst>
      <p:ext uri="{BB962C8B-B14F-4D97-AF65-F5344CB8AC3E}">
        <p14:creationId xmlns:p14="http://schemas.microsoft.com/office/powerpoint/2010/main" val="1755515689"/>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Title 4"/>
          <p:cNvSpPr>
            <a:spLocks noGrp="1"/>
          </p:cNvSpPr>
          <p:nvPr>
            <p:ph type="title"/>
          </p:nvPr>
        </p:nvSpPr>
        <p:spPr>
          <a:xfrm>
            <a:off x="708346" y="275831"/>
            <a:ext cx="10871200" cy="762000"/>
          </a:xfrm>
        </p:spPr>
        <p:txBody>
          <a:bodyPr/>
          <a:lstStyle/>
          <a:p>
            <a:pPr algn="ctr"/>
            <a:r>
              <a:rPr lang="en-US" altLang="x-none" dirty="0">
                <a:latin typeface="HelveticaNeueLT Pro 45 Lt" charset="0"/>
                <a:ea typeface="ＭＳ Ｐゴシック" charset="-128"/>
                <a:cs typeface="HelveticaNeueLT Pro 45 Lt" charset="0"/>
              </a:rPr>
              <a:t>Overview</a:t>
            </a:r>
            <a:endParaRPr lang="x-none" altLang="x-none" dirty="0">
              <a:latin typeface="HelveticaNeueLT Pro 45 Lt" charset="0"/>
              <a:ea typeface="ＭＳ Ｐゴシック" charset="-128"/>
              <a:cs typeface="HelveticaNeueLT Pro 45 Lt" charset="0"/>
            </a:endParaRPr>
          </a:p>
        </p:txBody>
      </p:sp>
      <p:grpSp>
        <p:nvGrpSpPr>
          <p:cNvPr id="15" name="Group 14"/>
          <p:cNvGrpSpPr>
            <a:grpSpLocks noChangeAspect="1"/>
          </p:cNvGrpSpPr>
          <p:nvPr/>
        </p:nvGrpSpPr>
        <p:grpSpPr>
          <a:xfrm>
            <a:off x="3122565" y="963369"/>
            <a:ext cx="5052399" cy="889903"/>
            <a:chOff x="5285854" y="8132228"/>
            <a:chExt cx="6885528" cy="1212780"/>
          </a:xfrm>
        </p:grpSpPr>
        <p:grpSp>
          <p:nvGrpSpPr>
            <p:cNvPr id="16" name="Group 15"/>
            <p:cNvGrpSpPr/>
            <p:nvPr/>
          </p:nvGrpSpPr>
          <p:grpSpPr>
            <a:xfrm>
              <a:off x="6254616" y="8132228"/>
              <a:ext cx="5916766" cy="1212780"/>
              <a:chOff x="10214797" y="7613760"/>
              <a:chExt cx="5916766" cy="1212780"/>
            </a:xfrm>
          </p:grpSpPr>
          <p:sp>
            <p:nvSpPr>
              <p:cNvPr id="18" name="TextBox 17"/>
              <p:cNvSpPr txBox="1"/>
              <p:nvPr/>
            </p:nvSpPr>
            <p:spPr>
              <a:xfrm>
                <a:off x="10214797" y="7694342"/>
                <a:ext cx="3580005" cy="975135"/>
              </a:xfrm>
              <a:prstGeom prst="rect">
                <a:avLst/>
              </a:prstGeom>
              <a:solidFill>
                <a:srgbClr val="008CB5">
                  <a:alpha val="7843"/>
                </a:srgbClr>
              </a:solidFill>
            </p:spPr>
            <p:txBody>
              <a:bodyPr wrap="square" rtlCol="0">
                <a:spAutoFit/>
              </a:bodyPr>
              <a:lstStyle/>
              <a:p>
                <a:pPr marL="571500" marR="0" lvl="0" indent="-57150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Helvetica Neue" charset="0"/>
                    <a:ea typeface="Helvetica Neue" charset="0"/>
                    <a:cs typeface="Helvetica Neue" charset="0"/>
                  </a:rPr>
                  <a:t>We obtain protein </a:t>
                </a:r>
              </a:p>
              <a:p>
                <a:pPr marL="571500" marR="0" lvl="0" indent="-57150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Helvetica Neue" charset="0"/>
                    <a:ea typeface="Helvetica Neue" charset="0"/>
                    <a:cs typeface="Helvetica Neue" charset="0"/>
                  </a:rPr>
                  <a:t>interaction data from</a:t>
                </a:r>
              </a:p>
            </p:txBody>
          </p:sp>
          <p:pic>
            <p:nvPicPr>
              <p:cNvPr id="19" name="Content Placeholder 128"/>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3794802" y="7613760"/>
                <a:ext cx="2336761" cy="1212780"/>
              </a:xfrm>
              <a:prstGeom prst="rect">
                <a:avLst/>
              </a:prstGeom>
            </p:spPr>
          </p:pic>
        </p:grpSp>
        <p:sp>
          <p:nvSpPr>
            <p:cNvPr id="17" name="Oval 16"/>
            <p:cNvSpPr/>
            <p:nvPr/>
          </p:nvSpPr>
          <p:spPr>
            <a:xfrm>
              <a:off x="5285854" y="8235917"/>
              <a:ext cx="903600" cy="903599"/>
            </a:xfrm>
            <a:prstGeom prst="ellipse">
              <a:avLst/>
            </a:prstGeom>
            <a:solidFill>
              <a:srgbClr val="F79646"/>
            </a:solidFill>
            <a:ln w="25400" cap="flat" cmpd="sng" algn="ctr">
              <a:solidFill>
                <a:srgbClr val="F79646">
                  <a:shade val="50000"/>
                </a:srgbClr>
              </a:solidFill>
              <a:prstDash val="solid"/>
            </a:ln>
            <a:effectLst/>
          </p:spPr>
          <p:txBody>
            <a:bodyPr rtlCol="0" anchor="ctr"/>
            <a:lstStyle/>
            <a:p>
              <a:pPr marL="0" marR="0" lvl="0" indent="0" algn="ctr" defTabSz="2088170" eaLnBrk="1" fontAlgn="auto" latinLnBrk="0" hangingPunct="1">
                <a:lnSpc>
                  <a:spcPct val="100000"/>
                </a:lnSpc>
                <a:spcBef>
                  <a:spcPts val="0"/>
                </a:spcBef>
                <a:spcAft>
                  <a:spcPts val="0"/>
                </a:spcAft>
                <a:buClrTx/>
                <a:buSzTx/>
                <a:buFontTx/>
                <a:buNone/>
                <a:tabLst/>
                <a:defRPr/>
              </a:pPr>
              <a:r>
                <a:rPr kumimoji="0" lang="en-US" sz="5400" b="0" i="0" u="none" strike="noStrike" kern="0" cap="none" spc="0" normalizeH="0" baseline="0" noProof="0" dirty="0">
                  <a:ln>
                    <a:noFill/>
                  </a:ln>
                  <a:solidFill>
                    <a:prstClr val="white"/>
                  </a:solidFill>
                  <a:effectLst/>
                  <a:uLnTx/>
                  <a:uFillTx/>
                  <a:latin typeface="Calibri"/>
                  <a:ea typeface=""/>
                  <a:cs typeface=""/>
                </a:rPr>
                <a:t>1</a:t>
              </a:r>
            </a:p>
          </p:txBody>
        </p:sp>
      </p:grpSp>
      <p:grpSp>
        <p:nvGrpSpPr>
          <p:cNvPr id="30" name="Group 29"/>
          <p:cNvGrpSpPr>
            <a:grpSpLocks noChangeAspect="1"/>
          </p:cNvGrpSpPr>
          <p:nvPr/>
        </p:nvGrpSpPr>
        <p:grpSpPr>
          <a:xfrm>
            <a:off x="652286" y="1816696"/>
            <a:ext cx="4626851" cy="1748995"/>
            <a:chOff x="6343042" y="10796637"/>
            <a:chExt cx="5815870" cy="2198454"/>
          </a:xfrm>
        </p:grpSpPr>
        <p:grpSp>
          <p:nvGrpSpPr>
            <p:cNvPr id="31" name="Group 30"/>
            <p:cNvGrpSpPr/>
            <p:nvPr/>
          </p:nvGrpSpPr>
          <p:grpSpPr>
            <a:xfrm>
              <a:off x="7336801" y="10796637"/>
              <a:ext cx="4822111" cy="2198454"/>
              <a:chOff x="1268811" y="12811572"/>
              <a:chExt cx="4822111" cy="2198454"/>
            </a:xfrm>
          </p:grpSpPr>
          <p:sp>
            <p:nvSpPr>
              <p:cNvPr id="33" name="TextBox 32"/>
              <p:cNvSpPr txBox="1"/>
              <p:nvPr/>
            </p:nvSpPr>
            <p:spPr>
              <a:xfrm>
                <a:off x="1268811" y="13733357"/>
                <a:ext cx="4822111" cy="1276669"/>
              </a:xfrm>
              <a:prstGeom prst="rect">
                <a:avLst/>
              </a:prstGeom>
              <a:solidFill>
                <a:srgbClr val="008CB5">
                  <a:alpha val="7843"/>
                </a:srgbClr>
              </a:solidFill>
            </p:spPr>
            <p:txBody>
              <a:bodyPr wrap="square" rtlCol="0">
                <a:spAutoFit/>
              </a:bodyPr>
              <a:lstStyle/>
              <a:p>
                <a:pPr marL="571500" marR="0" lvl="0" indent="-57150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Helvetica Neue" charset="0"/>
                    <a:ea typeface="Helvetica Neue" charset="0"/>
                    <a:cs typeface="Helvetica Neue" charset="0"/>
                  </a:rPr>
                  <a:t>We use                        to predict</a:t>
                </a:r>
              </a:p>
              <a:p>
                <a:pPr marL="571500" marR="0" lvl="0" indent="-57150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Helvetica Neue" charset="0"/>
                    <a:ea typeface="Helvetica Neue" charset="0"/>
                    <a:cs typeface="Helvetica Neue" charset="0"/>
                  </a:rPr>
                  <a:t>known domains (</a:t>
                </a:r>
                <a:r>
                  <a:rPr kumimoji="0" lang="en-US" sz="2000" b="0" i="0" u="none" strike="noStrike" kern="0" cap="none" spc="0" normalizeH="0" noProof="0" dirty="0">
                    <a:ln>
                      <a:noFill/>
                    </a:ln>
                    <a:solidFill>
                      <a:prstClr val="black"/>
                    </a:solidFill>
                    <a:effectLst/>
                    <a:uLnTx/>
                    <a:uFillTx/>
                    <a:latin typeface="Helvetica Neue" charset="0"/>
                    <a:ea typeface="Helvetica Neue" charset="0"/>
                    <a:cs typeface="Helvetica Neue" charset="0"/>
                  </a:rPr>
                  <a:t>sequence signature</a:t>
                </a:r>
                <a:r>
                  <a:rPr lang="en-US" sz="2000" kern="0" dirty="0">
                    <a:solidFill>
                      <a:prstClr val="black"/>
                    </a:solidFill>
                    <a:latin typeface="Helvetica Neue" charset="0"/>
                    <a:ea typeface="Helvetica Neue" charset="0"/>
                    <a:cs typeface="Helvetica Neue" charset="0"/>
                  </a:rPr>
                  <a:t> match)</a:t>
                </a:r>
                <a:endParaRPr kumimoji="0" lang="en-US" sz="2000" b="0" i="0" u="none" strike="noStrike" kern="0" cap="none" spc="0" normalizeH="0" baseline="0" noProof="0" dirty="0">
                  <a:ln>
                    <a:noFill/>
                  </a:ln>
                  <a:solidFill>
                    <a:prstClr val="black"/>
                  </a:solidFill>
                  <a:effectLst/>
                  <a:uLnTx/>
                  <a:uFillTx/>
                  <a:latin typeface="Helvetica Neue" charset="0"/>
                  <a:ea typeface="Helvetica Neue" charset="0"/>
                  <a:cs typeface="Helvetica Neue" charset="0"/>
                </a:endParaRPr>
              </a:p>
            </p:txBody>
          </p:sp>
          <p:pic>
            <p:nvPicPr>
              <p:cNvPr id="34" name="Picture 3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584904" y="12811572"/>
                <a:ext cx="1892555" cy="1441947"/>
              </a:xfrm>
              <a:prstGeom prst="rect">
                <a:avLst/>
              </a:prstGeom>
            </p:spPr>
          </p:pic>
        </p:grpSp>
        <p:sp>
          <p:nvSpPr>
            <p:cNvPr id="32" name="Oval 31"/>
            <p:cNvSpPr/>
            <p:nvPr/>
          </p:nvSpPr>
          <p:spPr>
            <a:xfrm>
              <a:off x="6343042" y="11711772"/>
              <a:ext cx="903599" cy="903599"/>
            </a:xfrm>
            <a:prstGeom prst="ellipse">
              <a:avLst/>
            </a:prstGeom>
            <a:solidFill>
              <a:srgbClr val="9BBB59"/>
            </a:solidFill>
            <a:ln w="25400" cap="flat" cmpd="sng" algn="ctr">
              <a:solidFill>
                <a:srgbClr val="9BBB59">
                  <a:shade val="50000"/>
                </a:srgbClr>
              </a:solidFill>
              <a:prstDash val="solid"/>
            </a:ln>
            <a:effectLst/>
          </p:spPr>
          <p:txBody>
            <a:bodyPr rtlCol="0" anchor="ctr"/>
            <a:lstStyle/>
            <a:p>
              <a:pPr marL="0" marR="0" lvl="0" indent="0" algn="ctr" defTabSz="2088170" eaLnBrk="1" fontAlgn="auto" latinLnBrk="0" hangingPunct="1">
                <a:lnSpc>
                  <a:spcPct val="100000"/>
                </a:lnSpc>
                <a:spcBef>
                  <a:spcPts val="0"/>
                </a:spcBef>
                <a:spcAft>
                  <a:spcPts val="0"/>
                </a:spcAft>
                <a:buClrTx/>
                <a:buSzTx/>
                <a:buFontTx/>
                <a:buNone/>
                <a:tabLst/>
                <a:defRPr/>
              </a:pPr>
              <a:r>
                <a:rPr kumimoji="0" lang="en-US" sz="5400" b="0" i="0" u="none" strike="noStrike" kern="0" cap="none" spc="0" normalizeH="0" baseline="0" noProof="0" dirty="0">
                  <a:ln>
                    <a:noFill/>
                  </a:ln>
                  <a:solidFill>
                    <a:prstClr val="white"/>
                  </a:solidFill>
                  <a:effectLst/>
                  <a:uLnTx/>
                  <a:uFillTx/>
                  <a:latin typeface="Calibri"/>
                  <a:ea typeface=""/>
                  <a:cs typeface=""/>
                </a:rPr>
                <a:t>2</a:t>
              </a:r>
              <a:endParaRPr kumimoji="0" lang="en-US" sz="6000" b="0" i="0" u="none" strike="noStrike" kern="0" cap="none" spc="0" normalizeH="0" baseline="0" noProof="0" dirty="0">
                <a:ln>
                  <a:noFill/>
                </a:ln>
                <a:solidFill>
                  <a:prstClr val="white"/>
                </a:solidFill>
                <a:effectLst/>
                <a:uLnTx/>
                <a:uFillTx/>
                <a:latin typeface="Calibri"/>
                <a:ea typeface=""/>
                <a:cs typeface=""/>
              </a:endParaRPr>
            </a:p>
          </p:txBody>
        </p:sp>
      </p:grpSp>
      <p:grpSp>
        <p:nvGrpSpPr>
          <p:cNvPr id="41" name="Group 40"/>
          <p:cNvGrpSpPr>
            <a:grpSpLocks noChangeAspect="1"/>
          </p:cNvGrpSpPr>
          <p:nvPr/>
        </p:nvGrpSpPr>
        <p:grpSpPr>
          <a:xfrm>
            <a:off x="6034736" y="248181"/>
            <a:ext cx="6241729" cy="5156986"/>
            <a:chOff x="6256965" y="8604837"/>
            <a:chExt cx="8791516" cy="7263649"/>
          </a:xfrm>
        </p:grpSpPr>
        <p:pic>
          <p:nvPicPr>
            <p:cNvPr id="42" name="Picture 41"/>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251075" y="8604837"/>
              <a:ext cx="5797406" cy="7263649"/>
            </a:xfrm>
            <a:prstGeom prst="rect">
              <a:avLst/>
            </a:prstGeom>
          </p:spPr>
        </p:pic>
        <p:pic>
          <p:nvPicPr>
            <p:cNvPr id="43" name="Picture 42"/>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0183650" y="12749267"/>
              <a:ext cx="1759305" cy="2489185"/>
            </a:xfrm>
            <a:prstGeom prst="rect">
              <a:avLst/>
            </a:prstGeom>
          </p:spPr>
        </p:pic>
        <p:grpSp>
          <p:nvGrpSpPr>
            <p:cNvPr id="44" name="Group 43"/>
            <p:cNvGrpSpPr/>
            <p:nvPr/>
          </p:nvGrpSpPr>
          <p:grpSpPr>
            <a:xfrm>
              <a:off x="6256965" y="11357217"/>
              <a:ext cx="5782203" cy="1430568"/>
              <a:chOff x="7781496" y="11546054"/>
              <a:chExt cx="5782203" cy="1430568"/>
            </a:xfrm>
          </p:grpSpPr>
          <p:sp>
            <p:nvSpPr>
              <p:cNvPr id="45" name="TextBox 44"/>
              <p:cNvSpPr txBox="1"/>
              <p:nvPr/>
            </p:nvSpPr>
            <p:spPr>
              <a:xfrm>
                <a:off x="8777930" y="11546054"/>
                <a:ext cx="4785769" cy="1430568"/>
              </a:xfrm>
              <a:prstGeom prst="rect">
                <a:avLst/>
              </a:prstGeom>
              <a:solidFill>
                <a:srgbClr val="008CB5">
                  <a:alpha val="7843"/>
                </a:srgbClr>
              </a:solidFill>
            </p:spPr>
            <p:txBody>
              <a:bodyPr wrap="square" rtlCol="0">
                <a:spAutoFit/>
              </a:bodyPr>
              <a:lstStyle/>
              <a:p>
                <a:pPr marL="571500" marR="0" lvl="0" indent="-57150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Helvetica Neue" charset="0"/>
                    <a:ea typeface="Helvetica Neue" charset="0"/>
                    <a:cs typeface="Helvetica Neue" charset="0"/>
                  </a:rPr>
                  <a:t>We estimate which</a:t>
                </a:r>
              </a:p>
              <a:p>
                <a:pPr marL="571500" marR="0" lvl="0" indent="-57150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Helvetica Neue" charset="0"/>
                    <a:ea typeface="Helvetica Neue" charset="0"/>
                    <a:cs typeface="Helvetica Neue" charset="0"/>
                  </a:rPr>
                  <a:t>domains are enriched in the interaction</a:t>
                </a:r>
                <a:r>
                  <a:rPr kumimoji="0" lang="en-US" sz="2000" b="0" i="0" u="none" strike="noStrike" kern="0" cap="none" spc="0" normalizeH="0" noProof="0" dirty="0">
                    <a:ln>
                      <a:noFill/>
                    </a:ln>
                    <a:solidFill>
                      <a:prstClr val="black"/>
                    </a:solidFill>
                    <a:effectLst/>
                    <a:uLnTx/>
                    <a:uFillTx/>
                    <a:latin typeface="Helvetica Neue" charset="0"/>
                    <a:ea typeface="Helvetica Neue" charset="0"/>
                    <a:cs typeface="Helvetica Neue" charset="0"/>
                  </a:rPr>
                  <a:t> subnetwork </a:t>
                </a:r>
              </a:p>
            </p:txBody>
          </p:sp>
          <p:sp>
            <p:nvSpPr>
              <p:cNvPr id="46" name="Oval 45"/>
              <p:cNvSpPr/>
              <p:nvPr/>
            </p:nvSpPr>
            <p:spPr>
              <a:xfrm>
                <a:off x="7781496" y="11822521"/>
                <a:ext cx="903599" cy="903599"/>
              </a:xfrm>
              <a:prstGeom prst="ellipse">
                <a:avLst/>
              </a:prstGeom>
              <a:solidFill>
                <a:srgbClr val="C0504D"/>
              </a:solidFill>
              <a:ln w="25400" cap="flat" cmpd="sng" algn="ctr">
                <a:solidFill>
                  <a:srgbClr val="C0504D">
                    <a:shade val="50000"/>
                  </a:srgbClr>
                </a:solidFill>
                <a:prstDash val="solid"/>
              </a:ln>
              <a:effectLst/>
            </p:spPr>
            <p:txBody>
              <a:bodyPr rtlCol="0" anchor="ctr"/>
              <a:lstStyle/>
              <a:p>
                <a:pPr marL="0" marR="0" lvl="0" indent="0" algn="ctr" defTabSz="2088170" eaLnBrk="1" fontAlgn="auto" latinLnBrk="0" hangingPunct="1">
                  <a:lnSpc>
                    <a:spcPct val="100000"/>
                  </a:lnSpc>
                  <a:spcBef>
                    <a:spcPts val="0"/>
                  </a:spcBef>
                  <a:spcAft>
                    <a:spcPts val="0"/>
                  </a:spcAft>
                  <a:buClrTx/>
                  <a:buSzTx/>
                  <a:buFontTx/>
                  <a:buNone/>
                  <a:tabLst/>
                  <a:defRPr/>
                </a:pPr>
                <a:r>
                  <a:rPr kumimoji="0" lang="en-US" sz="5400" b="0" i="0" u="none" strike="noStrike" kern="0" cap="none" spc="0" normalizeH="0" baseline="0" noProof="0" dirty="0">
                    <a:ln>
                      <a:noFill/>
                    </a:ln>
                    <a:solidFill>
                      <a:prstClr val="white"/>
                    </a:solidFill>
                    <a:effectLst/>
                    <a:uLnTx/>
                    <a:uFillTx/>
                    <a:latin typeface="Calibri"/>
                    <a:ea typeface=""/>
                    <a:cs typeface=""/>
                  </a:rPr>
                  <a:t>3</a:t>
                </a:r>
              </a:p>
            </p:txBody>
          </p:sp>
        </p:grpSp>
      </p:grpSp>
      <p:grpSp>
        <p:nvGrpSpPr>
          <p:cNvPr id="82" name="Group 81"/>
          <p:cNvGrpSpPr>
            <a:grpSpLocks noChangeAspect="1"/>
          </p:cNvGrpSpPr>
          <p:nvPr/>
        </p:nvGrpSpPr>
        <p:grpSpPr>
          <a:xfrm>
            <a:off x="3472848" y="3680705"/>
            <a:ext cx="4687622" cy="1071542"/>
            <a:chOff x="1538226" y="14271549"/>
            <a:chExt cx="6304044" cy="1435060"/>
          </a:xfrm>
        </p:grpSpPr>
        <p:pic>
          <p:nvPicPr>
            <p:cNvPr id="83" name="Picture 82"/>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2655771" y="14271549"/>
              <a:ext cx="1311602" cy="1348754"/>
            </a:xfrm>
            <a:prstGeom prst="rect">
              <a:avLst/>
            </a:prstGeom>
          </p:spPr>
        </p:pic>
        <p:grpSp>
          <p:nvGrpSpPr>
            <p:cNvPr id="84" name="Group 83"/>
            <p:cNvGrpSpPr/>
            <p:nvPr/>
          </p:nvGrpSpPr>
          <p:grpSpPr>
            <a:xfrm>
              <a:off x="1538226" y="14346385"/>
              <a:ext cx="6304044" cy="1360224"/>
              <a:chOff x="2135193" y="14960815"/>
              <a:chExt cx="6304044" cy="1360224"/>
            </a:xfrm>
          </p:grpSpPr>
          <p:sp>
            <p:nvSpPr>
              <p:cNvPr id="85" name="TextBox 84"/>
              <p:cNvSpPr txBox="1"/>
              <p:nvPr/>
            </p:nvSpPr>
            <p:spPr>
              <a:xfrm>
                <a:off x="4633798" y="14960815"/>
                <a:ext cx="3805439" cy="1360224"/>
              </a:xfrm>
              <a:prstGeom prst="rect">
                <a:avLst/>
              </a:prstGeom>
              <a:solidFill>
                <a:srgbClr val="008CB5">
                  <a:alpha val="7843"/>
                </a:srgbClr>
              </a:solidFill>
              <a:ln>
                <a:noFill/>
              </a:ln>
            </p:spPr>
            <p:txBody>
              <a:bodyPr wrap="square" rtlCol="0">
                <a:spAutoFit/>
              </a:bodyPr>
              <a:lstStyle/>
              <a:p>
                <a:pPr marL="571500" marR="0" lvl="0" indent="-57150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Helvetica Neue" charset="0"/>
                    <a:ea typeface="Helvetica Neue" charset="0"/>
                    <a:cs typeface="Helvetica Neue" charset="0"/>
                  </a:rPr>
                  <a:t>use QSLIMFinder to discover linear motifs de-novo</a:t>
                </a:r>
              </a:p>
            </p:txBody>
          </p:sp>
          <p:sp>
            <p:nvSpPr>
              <p:cNvPr id="86" name="Oval 85"/>
              <p:cNvSpPr/>
              <p:nvPr/>
            </p:nvSpPr>
            <p:spPr>
              <a:xfrm>
                <a:off x="2135193" y="15108555"/>
                <a:ext cx="903599" cy="903599"/>
              </a:xfrm>
              <a:prstGeom prst="ellipse">
                <a:avLst/>
              </a:prstGeom>
              <a:solidFill>
                <a:srgbClr val="8064A2"/>
              </a:solidFill>
              <a:ln w="25400" cap="flat" cmpd="sng" algn="ctr">
                <a:solidFill>
                  <a:srgbClr val="8064A2">
                    <a:shade val="50000"/>
                  </a:srgbClr>
                </a:solidFill>
                <a:prstDash val="solid"/>
              </a:ln>
              <a:effectLst/>
            </p:spPr>
            <p:txBody>
              <a:bodyPr rtlCol="0" anchor="ctr"/>
              <a:lstStyle/>
              <a:p>
                <a:pPr marL="0" marR="0" lvl="0" indent="0" algn="ctr" defTabSz="2088170" eaLnBrk="1" fontAlgn="auto" latinLnBrk="0" hangingPunct="1">
                  <a:lnSpc>
                    <a:spcPct val="100000"/>
                  </a:lnSpc>
                  <a:spcBef>
                    <a:spcPts val="0"/>
                  </a:spcBef>
                  <a:spcAft>
                    <a:spcPts val="0"/>
                  </a:spcAft>
                  <a:buClrTx/>
                  <a:buSzTx/>
                  <a:buFontTx/>
                  <a:buNone/>
                  <a:tabLst/>
                  <a:defRPr/>
                </a:pPr>
                <a:r>
                  <a:rPr kumimoji="0" lang="en-US" sz="5400" b="0" i="0" u="none" strike="noStrike" kern="0" cap="none" spc="0" normalizeH="0" baseline="0" noProof="0" dirty="0">
                    <a:ln>
                      <a:noFill/>
                    </a:ln>
                    <a:solidFill>
                      <a:prstClr val="white"/>
                    </a:solidFill>
                    <a:effectLst/>
                    <a:uLnTx/>
                    <a:uFillTx/>
                    <a:latin typeface="Calibri"/>
                    <a:ea typeface=""/>
                    <a:cs typeface=""/>
                  </a:rPr>
                  <a:t>4</a:t>
                </a:r>
              </a:p>
            </p:txBody>
          </p:sp>
        </p:grpSp>
      </p:grpSp>
      <p:grpSp>
        <p:nvGrpSpPr>
          <p:cNvPr id="96" name="Group 95"/>
          <p:cNvGrpSpPr>
            <a:grpSpLocks noChangeAspect="1"/>
          </p:cNvGrpSpPr>
          <p:nvPr/>
        </p:nvGrpSpPr>
        <p:grpSpPr>
          <a:xfrm>
            <a:off x="770361" y="5073961"/>
            <a:ext cx="5373585" cy="1015663"/>
            <a:chOff x="2403385" y="16367127"/>
            <a:chExt cx="7239863" cy="1368408"/>
          </a:xfrm>
        </p:grpSpPr>
        <p:sp>
          <p:nvSpPr>
            <p:cNvPr id="97" name="TextBox 96"/>
            <p:cNvSpPr txBox="1"/>
            <p:nvPr/>
          </p:nvSpPr>
          <p:spPr>
            <a:xfrm>
              <a:off x="3442038" y="16367127"/>
              <a:ext cx="6201210" cy="1368408"/>
            </a:xfrm>
            <a:prstGeom prst="rect">
              <a:avLst/>
            </a:prstGeom>
            <a:solidFill>
              <a:srgbClr val="008CB5">
                <a:alpha val="7843"/>
              </a:srgbClr>
            </a:solidFill>
          </p:spPr>
          <p:txBody>
            <a:bodyPr wrap="square" rtlCol="0">
              <a:spAutoFit/>
            </a:bodyPr>
            <a:lstStyle/>
            <a:p>
              <a:pPr marL="571500" marR="0" lvl="0" indent="-57150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Helvetica Neue" charset="0"/>
                  <a:ea typeface="Helvetica Neue" charset="0"/>
                  <a:cs typeface="Helvetica Neue" charset="0"/>
                </a:rPr>
                <a:t>Benchmark</a:t>
              </a:r>
              <a:r>
                <a:rPr kumimoji="0" lang="en-US" sz="2000" b="0" i="0" u="none" strike="noStrike" kern="0" cap="none" spc="0" normalizeH="0" noProof="0" dirty="0">
                  <a:ln>
                    <a:noFill/>
                  </a:ln>
                  <a:solidFill>
                    <a:prstClr val="black"/>
                  </a:solidFill>
                  <a:effectLst/>
                  <a:uLnTx/>
                  <a:uFillTx/>
                  <a:latin typeface="Helvetica Neue" charset="0"/>
                  <a:ea typeface="Helvetica Neue" charset="0"/>
                  <a:cs typeface="Helvetica Neue" charset="0"/>
                </a:rPr>
                <a:t> based on known instances </a:t>
              </a:r>
            </a:p>
            <a:p>
              <a:pPr marL="571500" marR="0" lvl="0" indent="-571500" defTabSz="914400" eaLnBrk="1" fontAlgn="auto" latinLnBrk="0" hangingPunct="1">
                <a:lnSpc>
                  <a:spcPct val="100000"/>
                </a:lnSpc>
                <a:spcBef>
                  <a:spcPts val="0"/>
                </a:spcBef>
                <a:spcAft>
                  <a:spcPts val="0"/>
                </a:spcAft>
                <a:buClrTx/>
                <a:buSzTx/>
                <a:buFontTx/>
                <a:buNone/>
                <a:tabLst/>
                <a:defRPr/>
              </a:pPr>
              <a:r>
                <a:rPr lang="en-US" sz="2000" kern="0" dirty="0">
                  <a:solidFill>
                    <a:prstClr val="black"/>
                  </a:solidFill>
                  <a:latin typeface="Helvetica Neue" charset="0"/>
                  <a:ea typeface="Helvetica Neue" charset="0"/>
                  <a:cs typeface="Helvetica Neue" charset="0"/>
                </a:rPr>
                <a:t>integrate</a:t>
              </a:r>
              <a:r>
                <a:rPr kumimoji="0" lang="en-US" sz="2000" b="0" i="0" u="none" strike="noStrike" kern="0" cap="none" spc="0" normalizeH="0" baseline="0" noProof="0" dirty="0">
                  <a:ln>
                    <a:noFill/>
                  </a:ln>
                  <a:solidFill>
                    <a:prstClr val="black"/>
                  </a:solidFill>
                  <a:effectLst/>
                  <a:uLnTx/>
                  <a:uFillTx/>
                  <a:latin typeface="Helvetica Neue" charset="0"/>
                  <a:ea typeface="Helvetica Neue" charset="0"/>
                  <a:cs typeface="Helvetica Neue" charset="0"/>
                </a:rPr>
                <a:t> domains likely to mediate interaction</a:t>
              </a:r>
            </a:p>
          </p:txBody>
        </p:sp>
        <p:sp>
          <p:nvSpPr>
            <p:cNvPr id="98" name="Oval 97"/>
            <p:cNvSpPr/>
            <p:nvPr/>
          </p:nvSpPr>
          <p:spPr>
            <a:xfrm>
              <a:off x="2403385" y="16599533"/>
              <a:ext cx="903599" cy="903599"/>
            </a:xfrm>
            <a:prstGeom prst="ellipse">
              <a:avLst/>
            </a:prstGeom>
            <a:solidFill>
              <a:srgbClr val="4BACC6"/>
            </a:solidFill>
            <a:ln w="25400" cap="flat" cmpd="sng" algn="ctr">
              <a:solidFill>
                <a:srgbClr val="4BACC6">
                  <a:shade val="50000"/>
                </a:srgbClr>
              </a:solidFill>
              <a:prstDash val="solid"/>
            </a:ln>
            <a:effectLst/>
          </p:spPr>
          <p:txBody>
            <a:bodyPr rtlCol="0" anchor="ctr"/>
            <a:lstStyle/>
            <a:p>
              <a:pPr marL="0" marR="0" lvl="0" indent="0" algn="ctr" defTabSz="2088170" eaLnBrk="1" fontAlgn="auto" latinLnBrk="0" hangingPunct="1">
                <a:lnSpc>
                  <a:spcPct val="100000"/>
                </a:lnSpc>
                <a:spcBef>
                  <a:spcPts val="0"/>
                </a:spcBef>
                <a:spcAft>
                  <a:spcPts val="0"/>
                </a:spcAft>
                <a:buClrTx/>
                <a:buSzTx/>
                <a:buFontTx/>
                <a:buNone/>
                <a:tabLst/>
                <a:defRPr/>
              </a:pPr>
              <a:r>
                <a:rPr kumimoji="0" lang="en-US" sz="5400" b="0" i="0" u="none" strike="noStrike" kern="0" cap="none" spc="0" normalizeH="0" baseline="0" noProof="0" dirty="0">
                  <a:ln>
                    <a:noFill/>
                  </a:ln>
                  <a:solidFill>
                    <a:prstClr val="white"/>
                  </a:solidFill>
                  <a:effectLst/>
                  <a:uLnTx/>
                  <a:uFillTx/>
                  <a:latin typeface="Calibri"/>
                  <a:ea typeface=""/>
                  <a:cs typeface=""/>
                </a:rPr>
                <a:t>5</a:t>
              </a:r>
            </a:p>
          </p:txBody>
        </p:sp>
      </p:grpSp>
      <p:grpSp>
        <p:nvGrpSpPr>
          <p:cNvPr id="102" name="Group 101"/>
          <p:cNvGrpSpPr>
            <a:grpSpLocks noChangeAspect="1"/>
          </p:cNvGrpSpPr>
          <p:nvPr/>
        </p:nvGrpSpPr>
        <p:grpSpPr>
          <a:xfrm>
            <a:off x="6274463" y="4896183"/>
            <a:ext cx="2800585" cy="1223525"/>
            <a:chOff x="3672609" y="17131130"/>
            <a:chExt cx="4136535" cy="1807177"/>
          </a:xfrm>
        </p:grpSpPr>
        <p:pic>
          <p:nvPicPr>
            <p:cNvPr id="103" name="Picture 102"/>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4702807" y="17131130"/>
              <a:ext cx="3106337" cy="1807177"/>
            </a:xfrm>
            <a:prstGeom prst="rect">
              <a:avLst/>
            </a:prstGeom>
          </p:spPr>
        </p:pic>
        <p:pic>
          <p:nvPicPr>
            <p:cNvPr id="104" name="Picture 103"/>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3672609" y="17535395"/>
              <a:ext cx="960977" cy="1360084"/>
            </a:xfrm>
            <a:prstGeom prst="rect">
              <a:avLst/>
            </a:prstGeom>
          </p:spPr>
        </p:pic>
      </p:grpSp>
      <p:grpSp>
        <p:nvGrpSpPr>
          <p:cNvPr id="112" name="Group 111"/>
          <p:cNvGrpSpPr>
            <a:grpSpLocks noChangeAspect="1"/>
          </p:cNvGrpSpPr>
          <p:nvPr/>
        </p:nvGrpSpPr>
        <p:grpSpPr>
          <a:xfrm>
            <a:off x="27743" y="-30603"/>
            <a:ext cx="3252362" cy="2106202"/>
            <a:chOff x="1989973" y="9053117"/>
            <a:chExt cx="4951218" cy="3206367"/>
          </a:xfrm>
        </p:grpSpPr>
        <p:pic>
          <p:nvPicPr>
            <p:cNvPr id="113" name="Picture 112"/>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1989973" y="9053117"/>
              <a:ext cx="4339821" cy="2702922"/>
            </a:xfrm>
            <a:prstGeom prst="rect">
              <a:avLst/>
            </a:prstGeom>
          </p:spPr>
        </p:pic>
        <p:sp>
          <p:nvSpPr>
            <p:cNvPr id="114" name="TextBox 113"/>
            <p:cNvSpPr txBox="1"/>
            <p:nvPr/>
          </p:nvSpPr>
          <p:spPr>
            <a:xfrm>
              <a:off x="5293980" y="9417225"/>
              <a:ext cx="1647211" cy="948236"/>
            </a:xfrm>
            <a:prstGeom prst="rect">
              <a:avLst/>
            </a:prstGeom>
            <a:solidFill>
              <a:srgbClr val="008CB5">
                <a:alpha val="7843"/>
              </a:srgbClr>
            </a:solidFill>
          </p:spPr>
          <p:txBody>
            <a:bodyPr wrap="square" rtlCol="0">
              <a:spAutoFit/>
            </a:bodyPr>
            <a:lstStyle/>
            <a:p>
              <a:pPr marL="571500" marR="0" lvl="0" indent="-57150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Helvetica Neue" charset="0"/>
                  <a:ea typeface="Helvetica Neue" charset="0"/>
                  <a:cs typeface="Helvetica Neue" charset="0"/>
                </a:rPr>
                <a:t>Globular </a:t>
              </a:r>
            </a:p>
            <a:p>
              <a:pPr marL="571500" marR="0" lvl="0" indent="-57150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Helvetica Neue" charset="0"/>
                  <a:ea typeface="Helvetica Neue" charset="0"/>
                  <a:cs typeface="Helvetica Neue" charset="0"/>
                </a:rPr>
                <a:t>domains</a:t>
              </a:r>
            </a:p>
          </p:txBody>
        </p:sp>
        <p:sp>
          <p:nvSpPr>
            <p:cNvPr id="115" name="TextBox 114"/>
            <p:cNvSpPr txBox="1"/>
            <p:nvPr/>
          </p:nvSpPr>
          <p:spPr>
            <a:xfrm>
              <a:off x="2493347" y="11311248"/>
              <a:ext cx="1258596" cy="948236"/>
            </a:xfrm>
            <a:prstGeom prst="rect">
              <a:avLst/>
            </a:prstGeom>
            <a:solidFill>
              <a:srgbClr val="008CB5">
                <a:alpha val="7843"/>
              </a:srgbClr>
            </a:solidFill>
          </p:spPr>
          <p:txBody>
            <a:bodyPr wrap="square" rtlCol="0">
              <a:spAutoFit/>
            </a:bodyPr>
            <a:lstStyle/>
            <a:p>
              <a:pPr marL="571500" marR="0" lvl="0" indent="-57150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Helvetica Neue" charset="0"/>
                  <a:ea typeface="Helvetica Neue" charset="0"/>
                  <a:cs typeface="Helvetica Neue" charset="0"/>
                </a:rPr>
                <a:t>Linear </a:t>
              </a:r>
            </a:p>
            <a:p>
              <a:pPr marL="571500" marR="0" lvl="0" indent="-57150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Helvetica Neue" charset="0"/>
                  <a:ea typeface="Helvetica Neue" charset="0"/>
                  <a:cs typeface="Helvetica Neue" charset="0"/>
                </a:rPr>
                <a:t>motif</a:t>
              </a:r>
            </a:p>
          </p:txBody>
        </p:sp>
        <p:cxnSp>
          <p:nvCxnSpPr>
            <p:cNvPr id="116" name="Straight Arrow Connector 115"/>
            <p:cNvCxnSpPr/>
            <p:nvPr/>
          </p:nvCxnSpPr>
          <p:spPr>
            <a:xfrm flipV="1">
              <a:off x="3751945" y="11447807"/>
              <a:ext cx="710955" cy="340495"/>
            </a:xfrm>
            <a:prstGeom prst="straightConnector1">
              <a:avLst/>
            </a:prstGeom>
            <a:noFill/>
            <a:ln w="127000" cap="flat" cmpd="sng" algn="ctr">
              <a:solidFill>
                <a:srgbClr val="008CB5"/>
              </a:solidFill>
              <a:prstDash val="solid"/>
              <a:tailEnd type="triangle"/>
            </a:ln>
            <a:effectLst>
              <a:outerShdw blurRad="40000" dist="20000" dir="5400000" rotWithShape="0">
                <a:srgbClr val="000000">
                  <a:alpha val="38000"/>
                </a:srgbClr>
              </a:outerShdw>
            </a:effectLst>
          </p:spPr>
        </p:cxnSp>
        <p:cxnSp>
          <p:nvCxnSpPr>
            <p:cNvPr id="117" name="Straight Arrow Connector 116"/>
            <p:cNvCxnSpPr/>
            <p:nvPr/>
          </p:nvCxnSpPr>
          <p:spPr>
            <a:xfrm flipH="1">
              <a:off x="5010869" y="10360405"/>
              <a:ext cx="834172" cy="347507"/>
            </a:xfrm>
            <a:prstGeom prst="straightConnector1">
              <a:avLst/>
            </a:prstGeom>
            <a:noFill/>
            <a:ln w="127000" cap="flat" cmpd="sng" algn="ctr">
              <a:solidFill>
                <a:srgbClr val="008CB5"/>
              </a:solidFill>
              <a:prstDash val="solid"/>
              <a:tailEnd type="triangle"/>
            </a:ln>
            <a:effectLst>
              <a:outerShdw blurRad="40000" dist="20000" dir="5400000" rotWithShape="0">
                <a:srgbClr val="000000">
                  <a:alpha val="38000"/>
                </a:srgbClr>
              </a:outerShdw>
            </a:effectLst>
          </p:spPr>
        </p:cxnSp>
        <p:cxnSp>
          <p:nvCxnSpPr>
            <p:cNvPr id="118" name="Straight Arrow Connector 117"/>
            <p:cNvCxnSpPr/>
            <p:nvPr/>
          </p:nvCxnSpPr>
          <p:spPr>
            <a:xfrm flipH="1">
              <a:off x="5881165" y="10383313"/>
              <a:ext cx="469894" cy="468016"/>
            </a:xfrm>
            <a:prstGeom prst="straightConnector1">
              <a:avLst/>
            </a:prstGeom>
            <a:noFill/>
            <a:ln w="127000" cap="flat" cmpd="sng" algn="ctr">
              <a:solidFill>
                <a:srgbClr val="008CB5"/>
              </a:solidFill>
              <a:prstDash val="solid"/>
              <a:tailEnd type="triangle"/>
            </a:ln>
            <a:effectLst>
              <a:outerShdw blurRad="40000" dist="20000" dir="5400000" rotWithShape="0">
                <a:srgbClr val="000000">
                  <a:alpha val="38000"/>
                </a:srgbClr>
              </a:outerShdw>
            </a:effectLst>
          </p:spPr>
        </p:cxnSp>
      </p:grpSp>
    </p:spTree>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bwMode="auto">
          <a:xfrm>
            <a:off x="956060" y="317578"/>
            <a:ext cx="9358372"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lvl1pPr algn="l" defTabSz="952500" rtl="0" eaLnBrk="1" fontAlgn="base" hangingPunct="1">
              <a:spcBef>
                <a:spcPct val="0"/>
              </a:spcBef>
              <a:spcAft>
                <a:spcPct val="0"/>
              </a:spcAft>
              <a:defRPr sz="3200">
                <a:solidFill>
                  <a:schemeClr val="accent1"/>
                </a:solidFill>
                <a:latin typeface="HelveticaNeueLT Pro 45 Lt"/>
                <a:ea typeface="ＭＳ Ｐゴシック" charset="0"/>
                <a:cs typeface="HelveticaNeueLT Pro 45 Lt"/>
              </a:defRPr>
            </a:lvl1pPr>
            <a:lvl2pPr algn="l" defTabSz="952500" rtl="0" eaLnBrk="1" fontAlgn="base" hangingPunct="1">
              <a:spcBef>
                <a:spcPct val="0"/>
              </a:spcBef>
              <a:spcAft>
                <a:spcPct val="0"/>
              </a:spcAft>
              <a:defRPr sz="3200">
                <a:solidFill>
                  <a:schemeClr val="accent1"/>
                </a:solidFill>
                <a:latin typeface="HelveticaNeueLT Pro 45 Lt" charset="0"/>
                <a:ea typeface="ＭＳ Ｐゴシック" charset="0"/>
                <a:cs typeface="HelveticaNeueLT Pro 45 Lt" charset="0"/>
              </a:defRPr>
            </a:lvl2pPr>
            <a:lvl3pPr algn="l" defTabSz="952500" rtl="0" eaLnBrk="1" fontAlgn="base" hangingPunct="1">
              <a:spcBef>
                <a:spcPct val="0"/>
              </a:spcBef>
              <a:spcAft>
                <a:spcPct val="0"/>
              </a:spcAft>
              <a:defRPr sz="3200">
                <a:solidFill>
                  <a:schemeClr val="accent1"/>
                </a:solidFill>
                <a:latin typeface="HelveticaNeueLT Pro 45 Lt" charset="0"/>
                <a:ea typeface="ＭＳ Ｐゴシック" charset="0"/>
                <a:cs typeface="HelveticaNeueLT Pro 45 Lt" charset="0"/>
              </a:defRPr>
            </a:lvl3pPr>
            <a:lvl4pPr algn="l" defTabSz="952500" rtl="0" eaLnBrk="1" fontAlgn="base" hangingPunct="1">
              <a:spcBef>
                <a:spcPct val="0"/>
              </a:spcBef>
              <a:spcAft>
                <a:spcPct val="0"/>
              </a:spcAft>
              <a:defRPr sz="3200">
                <a:solidFill>
                  <a:schemeClr val="accent1"/>
                </a:solidFill>
                <a:latin typeface="HelveticaNeueLT Pro 45 Lt" charset="0"/>
                <a:ea typeface="ＭＳ Ｐゴシック" charset="0"/>
                <a:cs typeface="HelveticaNeueLT Pro 45 Lt" charset="0"/>
              </a:defRPr>
            </a:lvl4pPr>
            <a:lvl5pPr algn="l" defTabSz="952500" rtl="0" eaLnBrk="1" fontAlgn="base" hangingPunct="1">
              <a:spcBef>
                <a:spcPct val="0"/>
              </a:spcBef>
              <a:spcAft>
                <a:spcPct val="0"/>
              </a:spcAft>
              <a:defRPr sz="3200">
                <a:solidFill>
                  <a:schemeClr val="accent1"/>
                </a:solidFill>
                <a:latin typeface="HelveticaNeueLT Pro 45 Lt" charset="0"/>
                <a:ea typeface="ＭＳ Ｐゴシック" charset="0"/>
                <a:cs typeface="HelveticaNeueLT Pro 45 Lt" charset="0"/>
              </a:defRPr>
            </a:lvl5pPr>
            <a:lvl6pPr marL="220599" algn="l" defTabSz="955894" rtl="0" eaLnBrk="1" fontAlgn="base" hangingPunct="1">
              <a:spcBef>
                <a:spcPct val="0"/>
              </a:spcBef>
              <a:spcAft>
                <a:spcPct val="0"/>
              </a:spcAft>
              <a:defRPr sz="3300">
                <a:solidFill>
                  <a:schemeClr val="accent1"/>
                </a:solidFill>
                <a:latin typeface="Arial" charset="0"/>
              </a:defRPr>
            </a:lvl6pPr>
            <a:lvl7pPr marL="441176" algn="l" defTabSz="955894" rtl="0" eaLnBrk="1" fontAlgn="base" hangingPunct="1">
              <a:spcBef>
                <a:spcPct val="0"/>
              </a:spcBef>
              <a:spcAft>
                <a:spcPct val="0"/>
              </a:spcAft>
              <a:defRPr sz="3300">
                <a:solidFill>
                  <a:schemeClr val="accent1"/>
                </a:solidFill>
                <a:latin typeface="Arial" charset="0"/>
              </a:defRPr>
            </a:lvl7pPr>
            <a:lvl8pPr marL="661770" algn="l" defTabSz="955894" rtl="0" eaLnBrk="1" fontAlgn="base" hangingPunct="1">
              <a:spcBef>
                <a:spcPct val="0"/>
              </a:spcBef>
              <a:spcAft>
                <a:spcPct val="0"/>
              </a:spcAft>
              <a:defRPr sz="3300">
                <a:solidFill>
                  <a:schemeClr val="accent1"/>
                </a:solidFill>
                <a:latin typeface="Arial" charset="0"/>
              </a:defRPr>
            </a:lvl8pPr>
            <a:lvl9pPr marL="882370" algn="l" defTabSz="955894" rtl="0" eaLnBrk="1" fontAlgn="base" hangingPunct="1">
              <a:spcBef>
                <a:spcPct val="0"/>
              </a:spcBef>
              <a:spcAft>
                <a:spcPct val="0"/>
              </a:spcAft>
              <a:defRPr sz="3300">
                <a:solidFill>
                  <a:schemeClr val="accent1"/>
                </a:solidFill>
                <a:latin typeface="Arial" charset="0"/>
              </a:defRPr>
            </a:lvl9pPr>
          </a:lstStyle>
          <a:p>
            <a:r>
              <a:rPr lang="en-US" kern="0" dirty="0">
                <a:latin typeface="Helvetica Neue" charset="0"/>
                <a:ea typeface="Helvetica Neue" charset="0"/>
                <a:cs typeface="Helvetica Neue" charset="0"/>
              </a:rPr>
              <a:t>Evaluating performance: interaction datasets</a:t>
            </a:r>
          </a:p>
        </p:txBody>
      </p:sp>
      <p:sp>
        <p:nvSpPr>
          <p:cNvPr id="8" name="Oval 7"/>
          <p:cNvSpPr/>
          <p:nvPr/>
        </p:nvSpPr>
        <p:spPr>
          <a:xfrm>
            <a:off x="209529" y="239097"/>
            <a:ext cx="670671" cy="670671"/>
          </a:xfrm>
          <a:prstGeom prst="ellipse">
            <a:avLst/>
          </a:prstGeom>
          <a:solidFill>
            <a:srgbClr val="4BACC6"/>
          </a:solidFill>
          <a:ln w="25400" cap="flat" cmpd="sng" algn="ctr">
            <a:solidFill>
              <a:srgbClr val="4BACC6">
                <a:shade val="50000"/>
              </a:srgbClr>
            </a:solidFill>
            <a:prstDash val="solid"/>
          </a:ln>
          <a:effectLst/>
        </p:spPr>
        <p:txBody>
          <a:bodyPr rtlCol="0" anchor="ctr"/>
          <a:lstStyle/>
          <a:p>
            <a:pPr marL="0" marR="0" lvl="0" indent="0" algn="ctr" defTabSz="2088170" eaLnBrk="1" fontAlgn="auto" latinLnBrk="0" hangingPunct="1">
              <a:lnSpc>
                <a:spcPct val="100000"/>
              </a:lnSpc>
              <a:spcBef>
                <a:spcPts val="0"/>
              </a:spcBef>
              <a:spcAft>
                <a:spcPts val="0"/>
              </a:spcAft>
              <a:buClrTx/>
              <a:buSzTx/>
              <a:buFontTx/>
              <a:buNone/>
              <a:tabLst/>
              <a:defRPr/>
            </a:pPr>
            <a:r>
              <a:rPr kumimoji="0" lang="en-US" sz="5400" b="0" i="0" u="none" strike="noStrike" kern="0" cap="none" spc="0" normalizeH="0" baseline="0" noProof="0" dirty="0">
                <a:ln>
                  <a:noFill/>
                </a:ln>
                <a:solidFill>
                  <a:prstClr val="white"/>
                </a:solidFill>
                <a:effectLst/>
                <a:uLnTx/>
                <a:uFillTx/>
                <a:latin typeface="Helvetica Neue" charset="0"/>
                <a:ea typeface="Helvetica Neue" charset="0"/>
                <a:cs typeface="Helvetica Neue" charset="0"/>
              </a:rPr>
              <a:t>5</a:t>
            </a:r>
          </a:p>
        </p:txBody>
      </p:sp>
      <p:pic>
        <p:nvPicPr>
          <p:cNvPr id="12" name="Picture 1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82879" y="1316736"/>
            <a:ext cx="6599884" cy="4524696"/>
          </a:xfrm>
          <a:prstGeom prst="rect">
            <a:avLst/>
          </a:prstGeom>
        </p:spPr>
      </p:pic>
      <p:pic>
        <p:nvPicPr>
          <p:cNvPr id="13" name="Picture 1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913122" y="1316736"/>
            <a:ext cx="6599884" cy="4524696"/>
          </a:xfrm>
          <a:prstGeom prst="rect">
            <a:avLst/>
          </a:prstGeom>
        </p:spPr>
      </p:pic>
      <p:sp>
        <p:nvSpPr>
          <p:cNvPr id="14" name="TextBox 13"/>
          <p:cNvSpPr txBox="1"/>
          <p:nvPr/>
        </p:nvSpPr>
        <p:spPr>
          <a:xfrm>
            <a:off x="2469289" y="882420"/>
            <a:ext cx="1295547" cy="461665"/>
          </a:xfrm>
          <a:prstGeom prst="rect">
            <a:avLst/>
          </a:prstGeom>
          <a:noFill/>
        </p:spPr>
        <p:txBody>
          <a:bodyPr wrap="none" rtlCol="0">
            <a:spAutoFit/>
          </a:bodyPr>
          <a:lstStyle/>
          <a:p>
            <a:r>
              <a:rPr lang="en-US" b="1" dirty="0">
                <a:latin typeface="Helvetica Neue" charset="0"/>
                <a:ea typeface="Helvetica Neue" charset="0"/>
                <a:cs typeface="Helvetica Neue" charset="0"/>
              </a:rPr>
              <a:t>All data</a:t>
            </a:r>
          </a:p>
        </p:txBody>
      </p:sp>
      <p:sp>
        <p:nvSpPr>
          <p:cNvPr id="15" name="TextBox 14"/>
          <p:cNvSpPr txBox="1"/>
          <p:nvPr/>
        </p:nvSpPr>
        <p:spPr>
          <a:xfrm>
            <a:off x="8041035" y="882419"/>
            <a:ext cx="2674130" cy="461665"/>
          </a:xfrm>
          <a:prstGeom prst="rect">
            <a:avLst/>
          </a:prstGeom>
          <a:noFill/>
        </p:spPr>
        <p:txBody>
          <a:bodyPr wrap="none" rtlCol="0">
            <a:spAutoFit/>
          </a:bodyPr>
          <a:lstStyle/>
          <a:p>
            <a:r>
              <a:rPr lang="en-US" b="1">
                <a:latin typeface="Helvetica Neue" charset="0"/>
                <a:ea typeface="Helvetica Neue" charset="0"/>
                <a:cs typeface="Helvetica Neue" charset="0"/>
              </a:rPr>
              <a:t>Unbiased AP-MS</a:t>
            </a:r>
            <a:endParaRPr lang="en-US" b="1" dirty="0">
              <a:latin typeface="Helvetica Neue" charset="0"/>
              <a:ea typeface="Helvetica Neue" charset="0"/>
              <a:cs typeface="Helvetica Neue" charset="0"/>
            </a:endParaRPr>
          </a:p>
        </p:txBody>
      </p:sp>
    </p:spTree>
    <p:extLst>
      <p:ext uri="{BB962C8B-B14F-4D97-AF65-F5344CB8AC3E}">
        <p14:creationId xmlns:p14="http://schemas.microsoft.com/office/powerpoint/2010/main" val="1729327238"/>
      </p:ext>
    </p:extLst>
  </p:cSld>
  <p:clrMapOvr>
    <a:masterClrMapping/>
  </p:clrMapOvr>
  <p:transition>
    <p:cut/>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82879" y="1645920"/>
            <a:ext cx="6599884" cy="4524696"/>
          </a:xfrm>
          <a:prstGeom prst="rect">
            <a:avLst/>
          </a:prstGeom>
        </p:spPr>
      </p:pic>
      <p:pic>
        <p:nvPicPr>
          <p:cNvPr id="13" name="Picture 1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913122" y="1645920"/>
            <a:ext cx="6599884" cy="4524696"/>
          </a:xfrm>
          <a:prstGeom prst="rect">
            <a:avLst/>
          </a:prstGeom>
        </p:spPr>
      </p:pic>
      <p:sp>
        <p:nvSpPr>
          <p:cNvPr id="14" name="TextBox 13"/>
          <p:cNvSpPr txBox="1"/>
          <p:nvPr/>
        </p:nvSpPr>
        <p:spPr>
          <a:xfrm>
            <a:off x="2469289" y="1211604"/>
            <a:ext cx="1295547" cy="461665"/>
          </a:xfrm>
          <a:prstGeom prst="rect">
            <a:avLst/>
          </a:prstGeom>
          <a:noFill/>
        </p:spPr>
        <p:txBody>
          <a:bodyPr wrap="none" rtlCol="0">
            <a:spAutoFit/>
          </a:bodyPr>
          <a:lstStyle/>
          <a:p>
            <a:r>
              <a:rPr lang="en-US" b="1" dirty="0">
                <a:latin typeface="Helvetica Neue" charset="0"/>
                <a:ea typeface="Helvetica Neue" charset="0"/>
                <a:cs typeface="Helvetica Neue" charset="0"/>
              </a:rPr>
              <a:t>All data</a:t>
            </a:r>
          </a:p>
        </p:txBody>
      </p:sp>
      <p:sp>
        <p:nvSpPr>
          <p:cNvPr id="15" name="TextBox 14"/>
          <p:cNvSpPr txBox="1"/>
          <p:nvPr/>
        </p:nvSpPr>
        <p:spPr>
          <a:xfrm>
            <a:off x="8041035" y="1211603"/>
            <a:ext cx="2257349" cy="461665"/>
          </a:xfrm>
          <a:prstGeom prst="rect">
            <a:avLst/>
          </a:prstGeom>
          <a:noFill/>
        </p:spPr>
        <p:txBody>
          <a:bodyPr wrap="none" rtlCol="0">
            <a:spAutoFit/>
          </a:bodyPr>
          <a:lstStyle/>
          <a:p>
            <a:r>
              <a:rPr lang="en-US" b="1" dirty="0">
                <a:latin typeface="Helvetica Neue" charset="0"/>
                <a:ea typeface="Helvetica Neue" charset="0"/>
                <a:cs typeface="Helvetica Neue" charset="0"/>
              </a:rPr>
              <a:t>Unbiased Y2H</a:t>
            </a:r>
          </a:p>
        </p:txBody>
      </p:sp>
      <p:sp>
        <p:nvSpPr>
          <p:cNvPr id="9" name="Title 1"/>
          <p:cNvSpPr>
            <a:spLocks noGrp="1"/>
          </p:cNvSpPr>
          <p:nvPr>
            <p:ph type="title"/>
          </p:nvPr>
        </p:nvSpPr>
        <p:spPr>
          <a:xfrm>
            <a:off x="991616" y="193432"/>
            <a:ext cx="10529824" cy="762000"/>
          </a:xfrm>
        </p:spPr>
        <p:txBody>
          <a:bodyPr/>
          <a:lstStyle/>
          <a:p>
            <a:r>
              <a:rPr lang="en-US" dirty="0"/>
              <a:t>Other linear motifs: targeting signals, docking, cleavage sites and </a:t>
            </a:r>
            <a:r>
              <a:rPr lang="en-US" dirty="0" err="1"/>
              <a:t>degrons</a:t>
            </a:r>
            <a:endParaRPr lang="en-US" dirty="0"/>
          </a:p>
        </p:txBody>
      </p:sp>
      <p:sp>
        <p:nvSpPr>
          <p:cNvPr id="10" name="Oval 9"/>
          <p:cNvSpPr/>
          <p:nvPr/>
        </p:nvSpPr>
        <p:spPr>
          <a:xfrm>
            <a:off x="209529" y="239097"/>
            <a:ext cx="670671" cy="670671"/>
          </a:xfrm>
          <a:prstGeom prst="ellipse">
            <a:avLst/>
          </a:prstGeom>
          <a:solidFill>
            <a:srgbClr val="4BACC6"/>
          </a:solidFill>
          <a:ln w="25400" cap="flat" cmpd="sng" algn="ctr">
            <a:solidFill>
              <a:srgbClr val="4BACC6">
                <a:shade val="50000"/>
              </a:srgbClr>
            </a:solidFill>
            <a:prstDash val="solid"/>
          </a:ln>
          <a:effectLst/>
        </p:spPr>
        <p:txBody>
          <a:bodyPr rtlCol="0" anchor="ctr"/>
          <a:lstStyle/>
          <a:p>
            <a:pPr marL="0" marR="0" lvl="0" indent="0" algn="ctr" defTabSz="2088170" eaLnBrk="1" fontAlgn="auto" latinLnBrk="0" hangingPunct="1">
              <a:lnSpc>
                <a:spcPct val="100000"/>
              </a:lnSpc>
              <a:spcBef>
                <a:spcPts val="0"/>
              </a:spcBef>
              <a:spcAft>
                <a:spcPts val="0"/>
              </a:spcAft>
              <a:buClrTx/>
              <a:buSzTx/>
              <a:buFontTx/>
              <a:buNone/>
              <a:tabLst/>
              <a:defRPr/>
            </a:pPr>
            <a:r>
              <a:rPr kumimoji="0" lang="en-US" sz="5400" b="0" i="0" u="none" strike="noStrike" kern="0" cap="none" spc="0" normalizeH="0" baseline="0" noProof="0" dirty="0">
                <a:ln>
                  <a:noFill/>
                </a:ln>
                <a:solidFill>
                  <a:prstClr val="white"/>
                </a:solidFill>
                <a:effectLst/>
                <a:uLnTx/>
                <a:uFillTx/>
                <a:latin typeface="Calibri"/>
                <a:ea typeface=""/>
                <a:cs typeface=""/>
              </a:rPr>
              <a:t>5</a:t>
            </a:r>
          </a:p>
        </p:txBody>
      </p:sp>
      <p:pic>
        <p:nvPicPr>
          <p:cNvPr id="2" name="Picture 1"/>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82879" y="1645920"/>
            <a:ext cx="6599884" cy="4524696"/>
          </a:xfrm>
          <a:prstGeom prst="rect">
            <a:avLst/>
          </a:prstGeom>
        </p:spPr>
      </p:pic>
      <p:pic>
        <p:nvPicPr>
          <p:cNvPr id="3" name="Picture 2"/>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913122" y="1645920"/>
            <a:ext cx="6599884" cy="4524696"/>
          </a:xfrm>
          <a:prstGeom prst="rect">
            <a:avLst/>
          </a:prstGeom>
        </p:spPr>
      </p:pic>
    </p:spTree>
    <p:extLst>
      <p:ext uri="{BB962C8B-B14F-4D97-AF65-F5344CB8AC3E}">
        <p14:creationId xmlns:p14="http://schemas.microsoft.com/office/powerpoint/2010/main" val="1537220810"/>
      </p:ext>
    </p:extLst>
  </p:cSld>
  <p:clrMapOvr>
    <a:masterClrMapping/>
  </p:clrMapOvr>
  <p:transition>
    <p:cut/>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82879" y="1645920"/>
            <a:ext cx="6599884" cy="4524696"/>
          </a:xfrm>
          <a:prstGeom prst="rect">
            <a:avLst/>
          </a:prstGeom>
        </p:spPr>
      </p:pic>
      <p:sp>
        <p:nvSpPr>
          <p:cNvPr id="14" name="TextBox 13"/>
          <p:cNvSpPr txBox="1"/>
          <p:nvPr/>
        </p:nvSpPr>
        <p:spPr>
          <a:xfrm>
            <a:off x="2469289" y="1211604"/>
            <a:ext cx="1295547" cy="461665"/>
          </a:xfrm>
          <a:prstGeom prst="rect">
            <a:avLst/>
          </a:prstGeom>
          <a:noFill/>
        </p:spPr>
        <p:txBody>
          <a:bodyPr wrap="none" rtlCol="0">
            <a:spAutoFit/>
          </a:bodyPr>
          <a:lstStyle/>
          <a:p>
            <a:r>
              <a:rPr lang="en-US" b="1" dirty="0">
                <a:latin typeface="Helvetica Neue" charset="0"/>
                <a:ea typeface="Helvetica Neue" charset="0"/>
                <a:cs typeface="Helvetica Neue" charset="0"/>
              </a:rPr>
              <a:t>All data</a:t>
            </a:r>
          </a:p>
        </p:txBody>
      </p:sp>
      <p:sp>
        <p:nvSpPr>
          <p:cNvPr id="15" name="TextBox 14"/>
          <p:cNvSpPr txBox="1"/>
          <p:nvPr/>
        </p:nvSpPr>
        <p:spPr>
          <a:xfrm>
            <a:off x="8041035" y="1211603"/>
            <a:ext cx="2674130" cy="461665"/>
          </a:xfrm>
          <a:prstGeom prst="rect">
            <a:avLst/>
          </a:prstGeom>
          <a:noFill/>
        </p:spPr>
        <p:txBody>
          <a:bodyPr wrap="none" rtlCol="0">
            <a:spAutoFit/>
          </a:bodyPr>
          <a:lstStyle/>
          <a:p>
            <a:r>
              <a:rPr lang="en-US" b="1" dirty="0">
                <a:latin typeface="Helvetica Neue" charset="0"/>
                <a:ea typeface="Helvetica Neue" charset="0"/>
                <a:cs typeface="Helvetica Neue" charset="0"/>
              </a:rPr>
              <a:t>Unbiased AP-MS</a:t>
            </a:r>
          </a:p>
        </p:txBody>
      </p:sp>
      <p:sp>
        <p:nvSpPr>
          <p:cNvPr id="9" name="Title 1"/>
          <p:cNvSpPr>
            <a:spLocks noGrp="1"/>
          </p:cNvSpPr>
          <p:nvPr>
            <p:ph type="title"/>
          </p:nvPr>
        </p:nvSpPr>
        <p:spPr>
          <a:xfrm>
            <a:off x="991616" y="193432"/>
            <a:ext cx="10529824" cy="762000"/>
          </a:xfrm>
        </p:spPr>
        <p:txBody>
          <a:bodyPr/>
          <a:lstStyle/>
          <a:p>
            <a:r>
              <a:rPr lang="en-US" dirty="0"/>
              <a:t>Other linear motifs: targeting signals, docking, cleavage sites and </a:t>
            </a:r>
            <a:r>
              <a:rPr lang="en-US" dirty="0" err="1"/>
              <a:t>degrons</a:t>
            </a:r>
            <a:endParaRPr lang="en-US" dirty="0"/>
          </a:p>
        </p:txBody>
      </p:sp>
      <p:sp>
        <p:nvSpPr>
          <p:cNvPr id="10" name="Oval 9"/>
          <p:cNvSpPr/>
          <p:nvPr/>
        </p:nvSpPr>
        <p:spPr>
          <a:xfrm>
            <a:off x="209529" y="239097"/>
            <a:ext cx="670671" cy="670671"/>
          </a:xfrm>
          <a:prstGeom prst="ellipse">
            <a:avLst/>
          </a:prstGeom>
          <a:solidFill>
            <a:srgbClr val="4BACC6"/>
          </a:solidFill>
          <a:ln w="25400" cap="flat" cmpd="sng" algn="ctr">
            <a:solidFill>
              <a:srgbClr val="4BACC6">
                <a:shade val="50000"/>
              </a:srgbClr>
            </a:solidFill>
            <a:prstDash val="solid"/>
          </a:ln>
          <a:effectLst/>
        </p:spPr>
        <p:txBody>
          <a:bodyPr rtlCol="0" anchor="ctr"/>
          <a:lstStyle/>
          <a:p>
            <a:pPr marL="0" marR="0" lvl="0" indent="0" algn="ctr" defTabSz="2088170" eaLnBrk="1" fontAlgn="auto" latinLnBrk="0" hangingPunct="1">
              <a:lnSpc>
                <a:spcPct val="100000"/>
              </a:lnSpc>
              <a:spcBef>
                <a:spcPts val="0"/>
              </a:spcBef>
              <a:spcAft>
                <a:spcPts val="0"/>
              </a:spcAft>
              <a:buClrTx/>
              <a:buSzTx/>
              <a:buFontTx/>
              <a:buNone/>
              <a:tabLst/>
              <a:defRPr/>
            </a:pPr>
            <a:r>
              <a:rPr kumimoji="0" lang="en-US" sz="5400" b="0" i="0" u="none" strike="noStrike" kern="0" cap="none" spc="0" normalizeH="0" baseline="0" noProof="0" dirty="0">
                <a:ln>
                  <a:noFill/>
                </a:ln>
                <a:solidFill>
                  <a:prstClr val="white"/>
                </a:solidFill>
                <a:effectLst/>
                <a:uLnTx/>
                <a:uFillTx/>
                <a:latin typeface="Calibri"/>
                <a:ea typeface=""/>
                <a:cs typeface=""/>
              </a:rPr>
              <a:t>5</a:t>
            </a:r>
          </a:p>
        </p:txBody>
      </p:sp>
      <p:pic>
        <p:nvPicPr>
          <p:cNvPr id="2" name="Picture 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82879" y="1645920"/>
            <a:ext cx="6599884" cy="4524696"/>
          </a:xfrm>
          <a:prstGeom prst="rect">
            <a:avLst/>
          </a:prstGeom>
        </p:spPr>
      </p:pic>
      <p:pic>
        <p:nvPicPr>
          <p:cNvPr id="4" name="Picture 3"/>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925313" y="1645920"/>
            <a:ext cx="6599884" cy="4524696"/>
          </a:xfrm>
          <a:prstGeom prst="rect">
            <a:avLst/>
          </a:prstGeom>
        </p:spPr>
      </p:pic>
    </p:spTree>
    <p:extLst>
      <p:ext uri="{BB962C8B-B14F-4D97-AF65-F5344CB8AC3E}">
        <p14:creationId xmlns:p14="http://schemas.microsoft.com/office/powerpoint/2010/main" val="1455268450"/>
      </p:ext>
    </p:extLst>
  </p:cSld>
  <p:clrMapOvr>
    <a:masterClrMapping/>
  </p:clrMapOvr>
  <p:transition>
    <p:cut/>
  </p:transition>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motif search results</a:t>
            </a:r>
          </a:p>
        </p:txBody>
      </p:sp>
      <p:sp>
        <p:nvSpPr>
          <p:cNvPr id="3" name="Content Placeholder 2"/>
          <p:cNvSpPr>
            <a:spLocks noGrp="1"/>
          </p:cNvSpPr>
          <p:nvPr>
            <p:ph idx="1"/>
          </p:nvPr>
        </p:nvSpPr>
        <p:spPr/>
        <p:txBody>
          <a:bodyPr/>
          <a:lstStyle/>
          <a:p>
            <a:r>
              <a:rPr lang="fi-FI" dirty="0"/>
              <a:t>Out of 5987</a:t>
            </a:r>
            <a:r>
              <a:rPr lang="en-US" dirty="0"/>
              <a:t> sets of proteins 682 sets returned </a:t>
            </a:r>
            <a:r>
              <a:rPr lang="is-IS" dirty="0"/>
              <a:t>548 motif patterns and 3326 motif instances in 654 proteins</a:t>
            </a:r>
            <a:r>
              <a:rPr lang="en-US" dirty="0"/>
              <a:t>.</a:t>
            </a:r>
            <a:br>
              <a:rPr lang="en-US" dirty="0"/>
            </a:br>
            <a:r>
              <a:rPr lang="en-US" dirty="0"/>
              <a:t>(the probability of finding each motif by chance &lt; 0.3)</a:t>
            </a:r>
          </a:p>
          <a:p>
            <a:r>
              <a:rPr lang="en-US" dirty="0"/>
              <a:t>After the FDR correction and filtering at p &lt; 0.05, </a:t>
            </a:r>
            <a:r>
              <a:rPr lang="is-IS" dirty="0"/>
              <a:t>105</a:t>
            </a:r>
            <a:r>
              <a:rPr lang="en-US" dirty="0"/>
              <a:t> sets has returned 91 </a:t>
            </a:r>
            <a:r>
              <a:rPr lang="is-IS" dirty="0"/>
              <a:t>motif pattern and </a:t>
            </a:r>
            <a:r>
              <a:rPr lang="en-US" dirty="0"/>
              <a:t>810 </a:t>
            </a:r>
            <a:r>
              <a:rPr lang="is-IS" dirty="0"/>
              <a:t>motif instances in </a:t>
            </a:r>
            <a:r>
              <a:rPr lang="cs-CZ" dirty="0"/>
              <a:t>197 </a:t>
            </a:r>
            <a:r>
              <a:rPr lang="is-IS" dirty="0"/>
              <a:t>proteins</a:t>
            </a:r>
            <a:r>
              <a:rPr lang="en-US" dirty="0"/>
              <a:t>.</a:t>
            </a:r>
          </a:p>
          <a:p>
            <a:r>
              <a:rPr lang="en-US" dirty="0"/>
              <a:t>Most of these have some degree of similarity with known motifs</a:t>
            </a:r>
          </a:p>
        </p:txBody>
      </p:sp>
    </p:spTree>
    <p:extLst>
      <p:ext uri="{BB962C8B-B14F-4D97-AF65-F5344CB8AC3E}">
        <p14:creationId xmlns:p14="http://schemas.microsoft.com/office/powerpoint/2010/main" val="1150355053"/>
      </p:ext>
    </p:extLst>
  </p:cSld>
  <p:clrMapOvr>
    <a:masterClrMapping/>
  </p:clrMapOvr>
  <p:transition>
    <p:cut/>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323221"/>
            <a:ext cx="12192000" cy="6549338"/>
          </a:xfrm>
          <a:prstGeom prst="rect">
            <a:avLst/>
          </a:prstGeom>
        </p:spPr>
      </p:pic>
      <p:sp>
        <p:nvSpPr>
          <p:cNvPr id="8" name="Title 1"/>
          <p:cNvSpPr txBox="1">
            <a:spLocks/>
          </p:cNvSpPr>
          <p:nvPr/>
        </p:nvSpPr>
        <p:spPr bwMode="auto">
          <a:xfrm>
            <a:off x="1183667" y="189681"/>
            <a:ext cx="108712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lvl1pPr algn="l" defTabSz="952500" rtl="0" eaLnBrk="1" fontAlgn="base" hangingPunct="1">
              <a:spcBef>
                <a:spcPct val="0"/>
              </a:spcBef>
              <a:spcAft>
                <a:spcPct val="0"/>
              </a:spcAft>
              <a:defRPr sz="3200">
                <a:solidFill>
                  <a:schemeClr val="accent1"/>
                </a:solidFill>
                <a:latin typeface="HelveticaNeueLT Pro 45 Lt"/>
                <a:ea typeface="ＭＳ Ｐゴシック" charset="0"/>
                <a:cs typeface="HelveticaNeueLT Pro 45 Lt"/>
              </a:defRPr>
            </a:lvl1pPr>
            <a:lvl2pPr algn="l" defTabSz="952500" rtl="0" eaLnBrk="1" fontAlgn="base" hangingPunct="1">
              <a:spcBef>
                <a:spcPct val="0"/>
              </a:spcBef>
              <a:spcAft>
                <a:spcPct val="0"/>
              </a:spcAft>
              <a:defRPr sz="3200">
                <a:solidFill>
                  <a:schemeClr val="accent1"/>
                </a:solidFill>
                <a:latin typeface="HelveticaNeueLT Pro 45 Lt" charset="0"/>
                <a:ea typeface="ＭＳ Ｐゴシック" charset="0"/>
                <a:cs typeface="HelveticaNeueLT Pro 45 Lt" charset="0"/>
              </a:defRPr>
            </a:lvl2pPr>
            <a:lvl3pPr algn="l" defTabSz="952500" rtl="0" eaLnBrk="1" fontAlgn="base" hangingPunct="1">
              <a:spcBef>
                <a:spcPct val="0"/>
              </a:spcBef>
              <a:spcAft>
                <a:spcPct val="0"/>
              </a:spcAft>
              <a:defRPr sz="3200">
                <a:solidFill>
                  <a:schemeClr val="accent1"/>
                </a:solidFill>
                <a:latin typeface="HelveticaNeueLT Pro 45 Lt" charset="0"/>
                <a:ea typeface="ＭＳ Ｐゴシック" charset="0"/>
                <a:cs typeface="HelveticaNeueLT Pro 45 Lt" charset="0"/>
              </a:defRPr>
            </a:lvl3pPr>
            <a:lvl4pPr algn="l" defTabSz="952500" rtl="0" eaLnBrk="1" fontAlgn="base" hangingPunct="1">
              <a:spcBef>
                <a:spcPct val="0"/>
              </a:spcBef>
              <a:spcAft>
                <a:spcPct val="0"/>
              </a:spcAft>
              <a:defRPr sz="3200">
                <a:solidFill>
                  <a:schemeClr val="accent1"/>
                </a:solidFill>
                <a:latin typeface="HelveticaNeueLT Pro 45 Lt" charset="0"/>
                <a:ea typeface="ＭＳ Ｐゴシック" charset="0"/>
                <a:cs typeface="HelveticaNeueLT Pro 45 Lt" charset="0"/>
              </a:defRPr>
            </a:lvl4pPr>
            <a:lvl5pPr algn="l" defTabSz="952500" rtl="0" eaLnBrk="1" fontAlgn="base" hangingPunct="1">
              <a:spcBef>
                <a:spcPct val="0"/>
              </a:spcBef>
              <a:spcAft>
                <a:spcPct val="0"/>
              </a:spcAft>
              <a:defRPr sz="3200">
                <a:solidFill>
                  <a:schemeClr val="accent1"/>
                </a:solidFill>
                <a:latin typeface="HelveticaNeueLT Pro 45 Lt" charset="0"/>
                <a:ea typeface="ＭＳ Ｐゴシック" charset="0"/>
                <a:cs typeface="HelveticaNeueLT Pro 45 Lt" charset="0"/>
              </a:defRPr>
            </a:lvl5pPr>
            <a:lvl6pPr marL="220599" algn="l" defTabSz="955894" rtl="0" eaLnBrk="1" fontAlgn="base" hangingPunct="1">
              <a:spcBef>
                <a:spcPct val="0"/>
              </a:spcBef>
              <a:spcAft>
                <a:spcPct val="0"/>
              </a:spcAft>
              <a:defRPr sz="3300">
                <a:solidFill>
                  <a:schemeClr val="accent1"/>
                </a:solidFill>
                <a:latin typeface="Arial" charset="0"/>
              </a:defRPr>
            </a:lvl6pPr>
            <a:lvl7pPr marL="441176" algn="l" defTabSz="955894" rtl="0" eaLnBrk="1" fontAlgn="base" hangingPunct="1">
              <a:spcBef>
                <a:spcPct val="0"/>
              </a:spcBef>
              <a:spcAft>
                <a:spcPct val="0"/>
              </a:spcAft>
              <a:defRPr sz="3300">
                <a:solidFill>
                  <a:schemeClr val="accent1"/>
                </a:solidFill>
                <a:latin typeface="Arial" charset="0"/>
              </a:defRPr>
            </a:lvl7pPr>
            <a:lvl8pPr marL="661770" algn="l" defTabSz="955894" rtl="0" eaLnBrk="1" fontAlgn="base" hangingPunct="1">
              <a:spcBef>
                <a:spcPct val="0"/>
              </a:spcBef>
              <a:spcAft>
                <a:spcPct val="0"/>
              </a:spcAft>
              <a:defRPr sz="3300">
                <a:solidFill>
                  <a:schemeClr val="accent1"/>
                </a:solidFill>
                <a:latin typeface="Arial" charset="0"/>
              </a:defRPr>
            </a:lvl8pPr>
            <a:lvl9pPr marL="882370" algn="l" defTabSz="955894" rtl="0" eaLnBrk="1" fontAlgn="base" hangingPunct="1">
              <a:spcBef>
                <a:spcPct val="0"/>
              </a:spcBef>
              <a:spcAft>
                <a:spcPct val="0"/>
              </a:spcAft>
              <a:defRPr sz="3300">
                <a:solidFill>
                  <a:schemeClr val="accent1"/>
                </a:solidFill>
                <a:latin typeface="Arial" charset="0"/>
              </a:defRPr>
            </a:lvl9pPr>
          </a:lstStyle>
          <a:p>
            <a:r>
              <a:rPr lang="en-US" kern="0" dirty="0">
                <a:latin typeface="Helvetica Neue" charset="0"/>
                <a:ea typeface="Helvetica Neue" charset="0"/>
                <a:cs typeface="Helvetica Neue" charset="0"/>
              </a:rPr>
              <a:t>Most motif patterns are similar to known motifs </a:t>
            </a:r>
          </a:p>
        </p:txBody>
      </p:sp>
      <p:sp>
        <p:nvSpPr>
          <p:cNvPr id="7" name="Oval 6"/>
          <p:cNvSpPr/>
          <p:nvPr/>
        </p:nvSpPr>
        <p:spPr>
          <a:xfrm>
            <a:off x="375864" y="62258"/>
            <a:ext cx="670671" cy="670671"/>
          </a:xfrm>
          <a:prstGeom prst="ellipse">
            <a:avLst/>
          </a:prstGeom>
          <a:solidFill>
            <a:srgbClr val="4BACC6"/>
          </a:solidFill>
          <a:ln w="25400" cap="flat" cmpd="sng" algn="ctr">
            <a:solidFill>
              <a:srgbClr val="4BACC6">
                <a:shade val="50000"/>
              </a:srgbClr>
            </a:solidFill>
            <a:prstDash val="solid"/>
          </a:ln>
          <a:effectLst/>
        </p:spPr>
        <p:txBody>
          <a:bodyPr rtlCol="0" anchor="ctr"/>
          <a:lstStyle/>
          <a:p>
            <a:pPr marL="0" marR="0" lvl="0" indent="0" algn="ctr" defTabSz="2088170" eaLnBrk="1" fontAlgn="auto" latinLnBrk="0" hangingPunct="1">
              <a:lnSpc>
                <a:spcPct val="100000"/>
              </a:lnSpc>
              <a:spcBef>
                <a:spcPts val="0"/>
              </a:spcBef>
              <a:spcAft>
                <a:spcPts val="0"/>
              </a:spcAft>
              <a:buClrTx/>
              <a:buSzTx/>
              <a:buFontTx/>
              <a:buNone/>
              <a:tabLst/>
              <a:defRPr/>
            </a:pPr>
            <a:r>
              <a:rPr kumimoji="0" lang="en-US" sz="5400" b="0" i="0" u="none" strike="noStrike" kern="0" cap="none" spc="0" normalizeH="0" baseline="0" noProof="0" dirty="0">
                <a:ln>
                  <a:noFill/>
                </a:ln>
                <a:solidFill>
                  <a:prstClr val="white"/>
                </a:solidFill>
                <a:effectLst/>
                <a:uLnTx/>
                <a:uFillTx/>
                <a:latin typeface="Helvetica Neue" charset="0"/>
                <a:ea typeface="Helvetica Neue" charset="0"/>
                <a:cs typeface="Helvetica Neue" charset="0"/>
              </a:rPr>
              <a:t>5</a:t>
            </a:r>
          </a:p>
        </p:txBody>
      </p:sp>
      <p:sp>
        <p:nvSpPr>
          <p:cNvPr id="3" name="TextBox 2"/>
          <p:cNvSpPr txBox="1"/>
          <p:nvPr/>
        </p:nvSpPr>
        <p:spPr>
          <a:xfrm>
            <a:off x="101600" y="5570538"/>
            <a:ext cx="4641912" cy="1200329"/>
          </a:xfrm>
          <a:prstGeom prst="rect">
            <a:avLst/>
          </a:prstGeom>
          <a:noFill/>
        </p:spPr>
        <p:txBody>
          <a:bodyPr wrap="none" rtlCol="0">
            <a:spAutoFit/>
          </a:bodyPr>
          <a:lstStyle/>
          <a:p>
            <a:r>
              <a:rPr lang="en-US">
                <a:latin typeface="Helvetica Neue" charset="0"/>
                <a:ea typeface="Helvetica Neue" charset="0"/>
                <a:cs typeface="Helvetica Neue" charset="0"/>
              </a:rPr>
              <a:t>Information content &gt; 0.5</a:t>
            </a:r>
            <a:endParaRPr lang="en-US" dirty="0">
              <a:latin typeface="Helvetica Neue" charset="0"/>
              <a:ea typeface="Helvetica Neue" charset="0"/>
              <a:cs typeface="Helvetica Neue" charset="0"/>
            </a:endParaRPr>
          </a:p>
          <a:p>
            <a:r>
              <a:rPr lang="en-US" b="1" dirty="0" err="1">
                <a:latin typeface="Helvetica Neue" charset="0"/>
                <a:ea typeface="Helvetica Neue" charset="0"/>
                <a:cs typeface="Helvetica Neue" charset="0"/>
              </a:rPr>
              <a:t>Comparimotif</a:t>
            </a:r>
            <a:r>
              <a:rPr lang="en-US" b="1" dirty="0">
                <a:latin typeface="Helvetica Neue" charset="0"/>
                <a:ea typeface="Helvetica Neue" charset="0"/>
                <a:cs typeface="Helvetica Neue" charset="0"/>
              </a:rPr>
              <a:t> V3</a:t>
            </a:r>
          </a:p>
          <a:p>
            <a:r>
              <a:rPr lang="en-US" dirty="0">
                <a:latin typeface="Helvetica Neue" charset="0"/>
                <a:ea typeface="Helvetica Neue" charset="0"/>
                <a:cs typeface="Helvetica Neue" charset="0"/>
              </a:rPr>
              <a:t>Edwards, Davey &amp; Shields, 2008</a:t>
            </a:r>
          </a:p>
        </p:txBody>
      </p:sp>
    </p:spTree>
    <p:extLst>
      <p:ext uri="{BB962C8B-B14F-4D97-AF65-F5344CB8AC3E}">
        <p14:creationId xmlns:p14="http://schemas.microsoft.com/office/powerpoint/2010/main" val="2131919350"/>
      </p:ext>
    </p:extLst>
  </p:cSld>
  <p:clrMapOvr>
    <a:masterClrMapping/>
  </p:clrMapOvr>
  <p:transition>
    <p:cut/>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bwMode="auto">
          <a:xfrm>
            <a:off x="1144016" y="225552"/>
            <a:ext cx="3903472"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lvl1pPr algn="l" defTabSz="952500" rtl="0" eaLnBrk="1" fontAlgn="base" hangingPunct="1">
              <a:spcBef>
                <a:spcPct val="0"/>
              </a:spcBef>
              <a:spcAft>
                <a:spcPct val="0"/>
              </a:spcAft>
              <a:defRPr sz="3200">
                <a:solidFill>
                  <a:schemeClr val="accent1"/>
                </a:solidFill>
                <a:latin typeface="HelveticaNeueLT Pro 45 Lt"/>
                <a:ea typeface="ＭＳ Ｐゴシック" charset="0"/>
                <a:cs typeface="HelveticaNeueLT Pro 45 Lt"/>
              </a:defRPr>
            </a:lvl1pPr>
            <a:lvl2pPr algn="l" defTabSz="952500" rtl="0" eaLnBrk="1" fontAlgn="base" hangingPunct="1">
              <a:spcBef>
                <a:spcPct val="0"/>
              </a:spcBef>
              <a:spcAft>
                <a:spcPct val="0"/>
              </a:spcAft>
              <a:defRPr sz="3200">
                <a:solidFill>
                  <a:schemeClr val="accent1"/>
                </a:solidFill>
                <a:latin typeface="HelveticaNeueLT Pro 45 Lt" charset="0"/>
                <a:ea typeface="ＭＳ Ｐゴシック" charset="0"/>
                <a:cs typeface="HelveticaNeueLT Pro 45 Lt" charset="0"/>
              </a:defRPr>
            </a:lvl2pPr>
            <a:lvl3pPr algn="l" defTabSz="952500" rtl="0" eaLnBrk="1" fontAlgn="base" hangingPunct="1">
              <a:spcBef>
                <a:spcPct val="0"/>
              </a:spcBef>
              <a:spcAft>
                <a:spcPct val="0"/>
              </a:spcAft>
              <a:defRPr sz="3200">
                <a:solidFill>
                  <a:schemeClr val="accent1"/>
                </a:solidFill>
                <a:latin typeface="HelveticaNeueLT Pro 45 Lt" charset="0"/>
                <a:ea typeface="ＭＳ Ｐゴシック" charset="0"/>
                <a:cs typeface="HelveticaNeueLT Pro 45 Lt" charset="0"/>
              </a:defRPr>
            </a:lvl3pPr>
            <a:lvl4pPr algn="l" defTabSz="952500" rtl="0" eaLnBrk="1" fontAlgn="base" hangingPunct="1">
              <a:spcBef>
                <a:spcPct val="0"/>
              </a:spcBef>
              <a:spcAft>
                <a:spcPct val="0"/>
              </a:spcAft>
              <a:defRPr sz="3200">
                <a:solidFill>
                  <a:schemeClr val="accent1"/>
                </a:solidFill>
                <a:latin typeface="HelveticaNeueLT Pro 45 Lt" charset="0"/>
                <a:ea typeface="ＭＳ Ｐゴシック" charset="0"/>
                <a:cs typeface="HelveticaNeueLT Pro 45 Lt" charset="0"/>
              </a:defRPr>
            </a:lvl4pPr>
            <a:lvl5pPr algn="l" defTabSz="952500" rtl="0" eaLnBrk="1" fontAlgn="base" hangingPunct="1">
              <a:spcBef>
                <a:spcPct val="0"/>
              </a:spcBef>
              <a:spcAft>
                <a:spcPct val="0"/>
              </a:spcAft>
              <a:defRPr sz="3200">
                <a:solidFill>
                  <a:schemeClr val="accent1"/>
                </a:solidFill>
                <a:latin typeface="HelveticaNeueLT Pro 45 Lt" charset="0"/>
                <a:ea typeface="ＭＳ Ｐゴシック" charset="0"/>
                <a:cs typeface="HelveticaNeueLT Pro 45 Lt" charset="0"/>
              </a:defRPr>
            </a:lvl5pPr>
            <a:lvl6pPr marL="220599" algn="l" defTabSz="955894" rtl="0" eaLnBrk="1" fontAlgn="base" hangingPunct="1">
              <a:spcBef>
                <a:spcPct val="0"/>
              </a:spcBef>
              <a:spcAft>
                <a:spcPct val="0"/>
              </a:spcAft>
              <a:defRPr sz="3300">
                <a:solidFill>
                  <a:schemeClr val="accent1"/>
                </a:solidFill>
                <a:latin typeface="Arial" charset="0"/>
              </a:defRPr>
            </a:lvl6pPr>
            <a:lvl7pPr marL="441176" algn="l" defTabSz="955894" rtl="0" eaLnBrk="1" fontAlgn="base" hangingPunct="1">
              <a:spcBef>
                <a:spcPct val="0"/>
              </a:spcBef>
              <a:spcAft>
                <a:spcPct val="0"/>
              </a:spcAft>
              <a:defRPr sz="3300">
                <a:solidFill>
                  <a:schemeClr val="accent1"/>
                </a:solidFill>
                <a:latin typeface="Arial" charset="0"/>
              </a:defRPr>
            </a:lvl7pPr>
            <a:lvl8pPr marL="661770" algn="l" defTabSz="955894" rtl="0" eaLnBrk="1" fontAlgn="base" hangingPunct="1">
              <a:spcBef>
                <a:spcPct val="0"/>
              </a:spcBef>
              <a:spcAft>
                <a:spcPct val="0"/>
              </a:spcAft>
              <a:defRPr sz="3300">
                <a:solidFill>
                  <a:schemeClr val="accent1"/>
                </a:solidFill>
                <a:latin typeface="Arial" charset="0"/>
              </a:defRPr>
            </a:lvl8pPr>
            <a:lvl9pPr marL="882370" algn="l" defTabSz="955894" rtl="0" eaLnBrk="1" fontAlgn="base" hangingPunct="1">
              <a:spcBef>
                <a:spcPct val="0"/>
              </a:spcBef>
              <a:spcAft>
                <a:spcPct val="0"/>
              </a:spcAft>
              <a:defRPr sz="3300">
                <a:solidFill>
                  <a:schemeClr val="accent1"/>
                </a:solidFill>
                <a:latin typeface="Arial" charset="0"/>
              </a:defRPr>
            </a:lvl9pPr>
          </a:lstStyle>
          <a:p>
            <a:r>
              <a:rPr lang="en-US" kern="0" dirty="0"/>
              <a:t>Potential novel motifs </a:t>
            </a:r>
          </a:p>
        </p:txBody>
      </p:sp>
      <p:sp>
        <p:nvSpPr>
          <p:cNvPr id="7" name="Oval 6"/>
          <p:cNvSpPr/>
          <p:nvPr/>
        </p:nvSpPr>
        <p:spPr>
          <a:xfrm>
            <a:off x="375864" y="62258"/>
            <a:ext cx="670671" cy="670671"/>
          </a:xfrm>
          <a:prstGeom prst="ellipse">
            <a:avLst/>
          </a:prstGeom>
          <a:solidFill>
            <a:srgbClr val="4BACC6"/>
          </a:solidFill>
          <a:ln w="25400" cap="flat" cmpd="sng" algn="ctr">
            <a:solidFill>
              <a:srgbClr val="4BACC6">
                <a:shade val="50000"/>
              </a:srgbClr>
            </a:solidFill>
            <a:prstDash val="solid"/>
          </a:ln>
          <a:effectLst/>
        </p:spPr>
        <p:txBody>
          <a:bodyPr rtlCol="0" anchor="ctr"/>
          <a:lstStyle/>
          <a:p>
            <a:pPr marL="0" marR="0" lvl="0" indent="0" algn="ctr" defTabSz="2088170" eaLnBrk="1" fontAlgn="auto" latinLnBrk="0" hangingPunct="1">
              <a:lnSpc>
                <a:spcPct val="100000"/>
              </a:lnSpc>
              <a:spcBef>
                <a:spcPts val="0"/>
              </a:spcBef>
              <a:spcAft>
                <a:spcPts val="0"/>
              </a:spcAft>
              <a:buClrTx/>
              <a:buSzTx/>
              <a:buFontTx/>
              <a:buNone/>
              <a:tabLst/>
              <a:defRPr/>
            </a:pPr>
            <a:r>
              <a:rPr kumimoji="0" lang="en-US" sz="5400" b="0" i="0" u="none" strike="noStrike" kern="0" cap="none" spc="0" normalizeH="0" baseline="0" noProof="0" dirty="0">
                <a:ln>
                  <a:noFill/>
                </a:ln>
                <a:solidFill>
                  <a:prstClr val="white"/>
                </a:solidFill>
                <a:effectLst/>
                <a:uLnTx/>
                <a:uFillTx/>
                <a:latin typeface="Helvetica Neue" charset="0"/>
                <a:ea typeface="Helvetica Neue" charset="0"/>
                <a:cs typeface="Helvetica Neue" charset="0"/>
              </a:rPr>
              <a:t>5</a:t>
            </a:r>
          </a:p>
        </p:txBody>
      </p:sp>
      <p:pic>
        <p:nvPicPr>
          <p:cNvPr id="3" name="Picture 2"/>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18579" y="1209294"/>
            <a:ext cx="5732057" cy="2640076"/>
          </a:xfrm>
          <a:prstGeom prst="rect">
            <a:avLst/>
          </a:prstGeom>
        </p:spPr>
      </p:pic>
      <p:pic>
        <p:nvPicPr>
          <p:cNvPr id="4" name="Picture 3"/>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850636" y="0"/>
            <a:ext cx="6169161" cy="6858000"/>
          </a:xfrm>
          <a:prstGeom prst="rect">
            <a:avLst/>
          </a:prstGeom>
        </p:spPr>
      </p:pic>
    </p:spTree>
    <p:extLst>
      <p:ext uri="{BB962C8B-B14F-4D97-AF65-F5344CB8AC3E}">
        <p14:creationId xmlns:p14="http://schemas.microsoft.com/office/powerpoint/2010/main" val="666828527"/>
      </p:ext>
    </p:extLst>
  </p:cSld>
  <p:clrMapOvr>
    <a:masterClrMapping/>
  </p:clrMapOvr>
  <p:transition>
    <p:cut/>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Group 26"/>
          <p:cNvGrpSpPr>
            <a:grpSpLocks noChangeAspect="1"/>
          </p:cNvGrpSpPr>
          <p:nvPr/>
        </p:nvGrpSpPr>
        <p:grpSpPr>
          <a:xfrm>
            <a:off x="7204669" y="449793"/>
            <a:ext cx="4904175" cy="4367016"/>
            <a:chOff x="7641835" y="44155"/>
            <a:chExt cx="4456960" cy="3968785"/>
          </a:xfrm>
        </p:grpSpPr>
        <p:grpSp>
          <p:nvGrpSpPr>
            <p:cNvPr id="19" name="Group 18"/>
            <p:cNvGrpSpPr>
              <a:grpSpLocks noChangeAspect="1"/>
            </p:cNvGrpSpPr>
            <p:nvPr/>
          </p:nvGrpSpPr>
          <p:grpSpPr>
            <a:xfrm>
              <a:off x="7641835" y="44155"/>
              <a:ext cx="4363755" cy="3968785"/>
              <a:chOff x="130036" y="965847"/>
              <a:chExt cx="5941914" cy="5404103"/>
            </a:xfrm>
          </p:grpSpPr>
          <p:pic>
            <p:nvPicPr>
              <p:cNvPr id="20" name="Picture 19"/>
              <p:cNvPicPr>
                <a:picLocks noChangeAspect="1"/>
              </p:cNvPicPr>
              <p:nvPr/>
            </p:nvPicPr>
            <p:blipFill rotWithShape="1">
              <a:blip r:embed="rId2">
                <a:extLst>
                  <a:ext uri="{28A0092B-C50C-407E-A947-70E740481C1C}">
                    <a14:useLocalDpi xmlns:a14="http://schemas.microsoft.com/office/drawing/2010/main" val="0"/>
                  </a:ext>
                </a:extLst>
              </a:blip>
              <a:srcRect t="29557" r="70136" b="56997"/>
              <a:stretch/>
            </p:blipFill>
            <p:spPr>
              <a:xfrm>
                <a:off x="130036" y="2541985"/>
                <a:ext cx="1765116" cy="729910"/>
              </a:xfrm>
              <a:prstGeom prst="rect">
                <a:avLst/>
              </a:prstGeom>
            </p:spPr>
          </p:pic>
          <p:pic>
            <p:nvPicPr>
              <p:cNvPr id="21" name="Picture 20"/>
              <p:cNvPicPr>
                <a:picLocks noChangeAspect="1"/>
              </p:cNvPicPr>
              <p:nvPr/>
            </p:nvPicPr>
            <p:blipFill rotWithShape="1">
              <a:blip r:embed="rId2">
                <a:extLst>
                  <a:ext uri="{28A0092B-C50C-407E-A947-70E740481C1C}">
                    <a14:useLocalDpi xmlns:a14="http://schemas.microsoft.com/office/drawing/2010/main" val="0"/>
                  </a:ext>
                </a:extLst>
              </a:blip>
              <a:srcRect l="29799" t="29557"/>
              <a:stretch/>
            </p:blipFill>
            <p:spPr>
              <a:xfrm>
                <a:off x="1922695" y="2546145"/>
                <a:ext cx="4149255" cy="3823805"/>
              </a:xfrm>
              <a:prstGeom prst="rect">
                <a:avLst/>
              </a:prstGeom>
            </p:spPr>
          </p:pic>
          <p:pic>
            <p:nvPicPr>
              <p:cNvPr id="22" name="Picture 2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00911" y="1282559"/>
                <a:ext cx="1135753" cy="1113038"/>
              </a:xfrm>
              <a:prstGeom prst="rect">
                <a:avLst/>
              </a:prstGeom>
            </p:spPr>
          </p:pic>
          <p:pic>
            <p:nvPicPr>
              <p:cNvPr id="23" name="Picture 22"/>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809787" y="965847"/>
                <a:ext cx="871376" cy="1433910"/>
              </a:xfrm>
              <a:prstGeom prst="rect">
                <a:avLst/>
              </a:prstGeom>
            </p:spPr>
          </p:pic>
          <p:pic>
            <p:nvPicPr>
              <p:cNvPr id="24" name="Picture 23"/>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671140" y="965847"/>
                <a:ext cx="871376" cy="1433910"/>
              </a:xfrm>
              <a:prstGeom prst="rect">
                <a:avLst/>
              </a:prstGeom>
            </p:spPr>
          </p:pic>
        </p:grpSp>
        <p:sp>
          <p:nvSpPr>
            <p:cNvPr id="25" name="TextBox 24"/>
            <p:cNvSpPr txBox="1"/>
            <p:nvPr/>
          </p:nvSpPr>
          <p:spPr>
            <a:xfrm>
              <a:off x="7822598" y="947866"/>
              <a:ext cx="925253" cy="400110"/>
            </a:xfrm>
            <a:prstGeom prst="rect">
              <a:avLst/>
            </a:prstGeom>
            <a:noFill/>
          </p:spPr>
          <p:txBody>
            <a:bodyPr wrap="none" rtlCol="0">
              <a:spAutoFit/>
            </a:bodyPr>
            <a:lstStyle/>
            <a:p>
              <a:r>
                <a:rPr lang="en-US" sz="2000" b="1" dirty="0">
                  <a:latin typeface="Helvetica Neue" charset="0"/>
                  <a:ea typeface="Helvetica Neue" charset="0"/>
                  <a:cs typeface="Helvetica Neue" charset="0"/>
                </a:rPr>
                <a:t>Query</a:t>
              </a:r>
            </a:p>
          </p:txBody>
        </p:sp>
        <p:sp>
          <p:nvSpPr>
            <p:cNvPr id="26" name="TextBox 25"/>
            <p:cNvSpPr txBox="1"/>
            <p:nvPr/>
          </p:nvSpPr>
          <p:spPr>
            <a:xfrm>
              <a:off x="10692641" y="909768"/>
              <a:ext cx="1406154" cy="400110"/>
            </a:xfrm>
            <a:prstGeom prst="rect">
              <a:avLst/>
            </a:prstGeom>
            <a:noFill/>
          </p:spPr>
          <p:txBody>
            <a:bodyPr wrap="none" rtlCol="0">
              <a:spAutoFit/>
            </a:bodyPr>
            <a:lstStyle/>
            <a:p>
              <a:r>
                <a:rPr lang="en-US" sz="2000">
                  <a:latin typeface="Helvetica Neue" charset="0"/>
                  <a:ea typeface="Helvetica Neue" charset="0"/>
                  <a:cs typeface="Helvetica Neue" charset="0"/>
                </a:rPr>
                <a:t>Non-query</a:t>
              </a:r>
              <a:endParaRPr lang="en-US" sz="2000" dirty="0">
                <a:latin typeface="Helvetica Neue" charset="0"/>
                <a:ea typeface="Helvetica Neue" charset="0"/>
                <a:cs typeface="Helvetica Neue" charset="0"/>
              </a:endParaRPr>
            </a:p>
          </p:txBody>
        </p:sp>
      </p:grpSp>
      <p:sp>
        <p:nvSpPr>
          <p:cNvPr id="2" name="Title 1"/>
          <p:cNvSpPr>
            <a:spLocks noGrp="1"/>
          </p:cNvSpPr>
          <p:nvPr>
            <p:ph type="title"/>
          </p:nvPr>
        </p:nvSpPr>
        <p:spPr/>
        <p:txBody>
          <a:bodyPr/>
          <a:lstStyle/>
          <a:p>
            <a:r>
              <a:rPr lang="en-US" dirty="0"/>
              <a:t>Next steps</a:t>
            </a:r>
          </a:p>
        </p:txBody>
      </p:sp>
      <p:sp>
        <p:nvSpPr>
          <p:cNvPr id="4" name="TextBox 3"/>
          <p:cNvSpPr txBox="1"/>
          <p:nvPr/>
        </p:nvSpPr>
        <p:spPr>
          <a:xfrm>
            <a:off x="5015347" y="2791988"/>
            <a:ext cx="3870769" cy="3046988"/>
          </a:xfrm>
          <a:prstGeom prst="rect">
            <a:avLst/>
          </a:prstGeom>
          <a:noFill/>
        </p:spPr>
        <p:txBody>
          <a:bodyPr wrap="square" rtlCol="0">
            <a:spAutoFit/>
          </a:bodyPr>
          <a:lstStyle/>
          <a:p>
            <a:r>
              <a:rPr lang="en-US" dirty="0"/>
              <a:t>Improving sensitivity of SLIM search</a:t>
            </a:r>
          </a:p>
          <a:p>
            <a:endParaRPr lang="en-US" dirty="0"/>
          </a:p>
          <a:p>
            <a:r>
              <a:rPr lang="en-US" dirty="0"/>
              <a:t>Domain-centered datasets</a:t>
            </a:r>
          </a:p>
          <a:p>
            <a:endParaRPr lang="en-US" dirty="0"/>
          </a:p>
          <a:p>
            <a:r>
              <a:rPr lang="en-US" dirty="0"/>
              <a:t>Compare query QSLIMFinder to simple </a:t>
            </a:r>
            <a:r>
              <a:rPr lang="en-US" dirty="0" err="1"/>
              <a:t>SLIMFinder</a:t>
            </a:r>
            <a:endParaRPr lang="en-US" dirty="0"/>
          </a:p>
        </p:txBody>
      </p:sp>
      <p:grpSp>
        <p:nvGrpSpPr>
          <p:cNvPr id="32" name="Group 31"/>
          <p:cNvGrpSpPr/>
          <p:nvPr/>
        </p:nvGrpSpPr>
        <p:grpSpPr>
          <a:xfrm>
            <a:off x="46941" y="576432"/>
            <a:ext cx="4754282" cy="5246906"/>
            <a:chOff x="46941" y="576432"/>
            <a:chExt cx="4754282" cy="5246906"/>
          </a:xfrm>
        </p:grpSpPr>
        <p:pic>
          <p:nvPicPr>
            <p:cNvPr id="29" name="Picture 2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45887" y="1157311"/>
              <a:ext cx="917794" cy="899438"/>
            </a:xfrm>
            <a:prstGeom prst="rect">
              <a:avLst/>
            </a:prstGeom>
          </p:spPr>
        </p:pic>
        <p:pic>
          <p:nvPicPr>
            <p:cNvPr id="30" name="Picture 29"/>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908668" y="576432"/>
              <a:ext cx="704153" cy="1158732"/>
            </a:xfrm>
            <a:prstGeom prst="rect">
              <a:avLst/>
            </a:prstGeom>
          </p:spPr>
        </p:pic>
        <p:pic>
          <p:nvPicPr>
            <p:cNvPr id="31" name="Picture 30"/>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180443" y="901378"/>
              <a:ext cx="704153" cy="1158732"/>
            </a:xfrm>
            <a:prstGeom prst="rect">
              <a:avLst/>
            </a:prstGeom>
          </p:spPr>
        </p:pic>
        <p:pic>
          <p:nvPicPr>
            <p:cNvPr id="14" name="Picture 13"/>
            <p:cNvPicPr>
              <a:picLocks noChangeAspect="1"/>
            </p:cNvPicPr>
            <p:nvPr/>
          </p:nvPicPr>
          <p:blipFill rotWithShape="1">
            <a:blip r:embed="rId5">
              <a:extLst>
                <a:ext uri="{28A0092B-C50C-407E-A947-70E740481C1C}">
                  <a14:useLocalDpi xmlns:a14="http://schemas.microsoft.com/office/drawing/2010/main" val="0"/>
                </a:ext>
              </a:extLst>
            </a:blip>
            <a:srcRect t="23459"/>
            <a:stretch/>
          </p:blipFill>
          <p:spPr>
            <a:xfrm>
              <a:off x="46941" y="2019719"/>
              <a:ext cx="4754282" cy="3803619"/>
            </a:xfrm>
            <a:prstGeom prst="rect">
              <a:avLst/>
            </a:prstGeom>
          </p:spPr>
        </p:pic>
      </p:grpSp>
      <p:sp>
        <p:nvSpPr>
          <p:cNvPr id="15" name="TextBox 14"/>
          <p:cNvSpPr txBox="1"/>
          <p:nvPr/>
        </p:nvSpPr>
        <p:spPr>
          <a:xfrm>
            <a:off x="404373" y="1903523"/>
            <a:ext cx="925253" cy="400110"/>
          </a:xfrm>
          <a:prstGeom prst="rect">
            <a:avLst/>
          </a:prstGeom>
          <a:noFill/>
        </p:spPr>
        <p:txBody>
          <a:bodyPr wrap="none" rtlCol="0">
            <a:spAutoFit/>
          </a:bodyPr>
          <a:lstStyle/>
          <a:p>
            <a:r>
              <a:rPr lang="en-US" sz="2000" b="1" dirty="0">
                <a:latin typeface="Helvetica Neue" charset="0"/>
                <a:ea typeface="Helvetica Neue" charset="0"/>
                <a:cs typeface="Helvetica Neue" charset="0"/>
              </a:rPr>
              <a:t>Query</a:t>
            </a:r>
          </a:p>
        </p:txBody>
      </p:sp>
      <p:sp>
        <p:nvSpPr>
          <p:cNvPr id="16" name="TextBox 15"/>
          <p:cNvSpPr txBox="1"/>
          <p:nvPr/>
        </p:nvSpPr>
        <p:spPr>
          <a:xfrm>
            <a:off x="3557667" y="1618266"/>
            <a:ext cx="1406154" cy="400110"/>
          </a:xfrm>
          <a:prstGeom prst="rect">
            <a:avLst/>
          </a:prstGeom>
          <a:noFill/>
        </p:spPr>
        <p:txBody>
          <a:bodyPr wrap="none" rtlCol="0">
            <a:spAutoFit/>
          </a:bodyPr>
          <a:lstStyle/>
          <a:p>
            <a:r>
              <a:rPr lang="en-US" sz="2000">
                <a:latin typeface="Helvetica Neue" charset="0"/>
                <a:ea typeface="Helvetica Neue" charset="0"/>
                <a:cs typeface="Helvetica Neue" charset="0"/>
              </a:rPr>
              <a:t>Non-query</a:t>
            </a:r>
            <a:endParaRPr lang="en-US" sz="2000" dirty="0">
              <a:latin typeface="Helvetica Neue" charset="0"/>
              <a:ea typeface="Helvetica Neue" charset="0"/>
              <a:cs typeface="Helvetica Neue" charset="0"/>
            </a:endParaRPr>
          </a:p>
        </p:txBody>
      </p:sp>
    </p:spTree>
    <p:extLst>
      <p:ext uri="{BB962C8B-B14F-4D97-AF65-F5344CB8AC3E}">
        <p14:creationId xmlns:p14="http://schemas.microsoft.com/office/powerpoint/2010/main" val="89168537"/>
      </p:ext>
    </p:extLst>
  </p:cSld>
  <p:clrMapOvr>
    <a:masterClrMapping/>
  </p:clrMapOvr>
  <p:transition>
    <p:cut/>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6600" dirty="0"/>
              <a:t>Thank you for attention</a:t>
            </a:r>
          </a:p>
        </p:txBody>
      </p:sp>
      <p:sp>
        <p:nvSpPr>
          <p:cNvPr id="4" name="TextBox 3"/>
          <p:cNvSpPr txBox="1"/>
          <p:nvPr/>
        </p:nvSpPr>
        <p:spPr>
          <a:xfrm>
            <a:off x="3230880" y="1743456"/>
            <a:ext cx="5147563" cy="1323439"/>
          </a:xfrm>
          <a:prstGeom prst="rect">
            <a:avLst/>
          </a:prstGeom>
          <a:noFill/>
        </p:spPr>
        <p:txBody>
          <a:bodyPr wrap="none" rtlCol="0">
            <a:spAutoFit/>
          </a:bodyPr>
          <a:lstStyle/>
          <a:p>
            <a:r>
              <a:rPr lang="en-US" sz="8000" dirty="0"/>
              <a:t>questions?</a:t>
            </a:r>
          </a:p>
        </p:txBody>
      </p:sp>
    </p:spTree>
    <p:extLst>
      <p:ext uri="{BB962C8B-B14F-4D97-AF65-F5344CB8AC3E}">
        <p14:creationId xmlns:p14="http://schemas.microsoft.com/office/powerpoint/2010/main" val="815342844"/>
      </p:ext>
    </p:extLst>
  </p:cSld>
  <p:clrMapOvr>
    <a:masterClrMapping/>
  </p:clrMapOvr>
  <p:transition>
    <p:cut/>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p:cNvGrpSpPr>
            <a:grpSpLocks noChangeAspect="1"/>
          </p:cNvGrpSpPr>
          <p:nvPr/>
        </p:nvGrpSpPr>
        <p:grpSpPr>
          <a:xfrm>
            <a:off x="3122565" y="963369"/>
            <a:ext cx="5052399" cy="889903"/>
            <a:chOff x="5285854" y="8132228"/>
            <a:chExt cx="6885528" cy="1212780"/>
          </a:xfrm>
        </p:grpSpPr>
        <p:grpSp>
          <p:nvGrpSpPr>
            <p:cNvPr id="16" name="Group 15"/>
            <p:cNvGrpSpPr/>
            <p:nvPr/>
          </p:nvGrpSpPr>
          <p:grpSpPr>
            <a:xfrm>
              <a:off x="6254616" y="8132228"/>
              <a:ext cx="5916766" cy="1212780"/>
              <a:chOff x="10214797" y="7613760"/>
              <a:chExt cx="5916766" cy="1212780"/>
            </a:xfrm>
          </p:grpSpPr>
          <p:sp>
            <p:nvSpPr>
              <p:cNvPr id="18" name="TextBox 17"/>
              <p:cNvSpPr txBox="1"/>
              <p:nvPr/>
            </p:nvSpPr>
            <p:spPr>
              <a:xfrm>
                <a:off x="10214797" y="7694342"/>
                <a:ext cx="3580005" cy="975135"/>
              </a:xfrm>
              <a:prstGeom prst="rect">
                <a:avLst/>
              </a:prstGeom>
              <a:solidFill>
                <a:srgbClr val="008CB5">
                  <a:alpha val="7843"/>
                </a:srgbClr>
              </a:solidFill>
            </p:spPr>
            <p:txBody>
              <a:bodyPr wrap="square" rtlCol="0">
                <a:spAutoFit/>
              </a:bodyPr>
              <a:lstStyle/>
              <a:p>
                <a:pPr marL="571500" marR="0" lvl="0" indent="-57150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Helvetica Neue" charset="0"/>
                    <a:ea typeface="Helvetica Neue" charset="0"/>
                    <a:cs typeface="Helvetica Neue" charset="0"/>
                  </a:rPr>
                  <a:t>We obtain protein </a:t>
                </a:r>
              </a:p>
              <a:p>
                <a:pPr marL="571500" marR="0" lvl="0" indent="-57150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Helvetica Neue" charset="0"/>
                    <a:ea typeface="Helvetica Neue" charset="0"/>
                    <a:cs typeface="Helvetica Neue" charset="0"/>
                  </a:rPr>
                  <a:t>interaction data from</a:t>
                </a:r>
              </a:p>
            </p:txBody>
          </p:sp>
          <p:pic>
            <p:nvPicPr>
              <p:cNvPr id="19" name="Content Placeholder 128"/>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3794802" y="7613760"/>
                <a:ext cx="2336761" cy="1212780"/>
              </a:xfrm>
              <a:prstGeom prst="rect">
                <a:avLst/>
              </a:prstGeom>
            </p:spPr>
          </p:pic>
        </p:grpSp>
        <p:sp>
          <p:nvSpPr>
            <p:cNvPr id="17" name="Oval 16"/>
            <p:cNvSpPr/>
            <p:nvPr/>
          </p:nvSpPr>
          <p:spPr>
            <a:xfrm>
              <a:off x="5285854" y="8235917"/>
              <a:ext cx="903600" cy="903599"/>
            </a:xfrm>
            <a:prstGeom prst="ellipse">
              <a:avLst/>
            </a:prstGeom>
            <a:solidFill>
              <a:srgbClr val="F79646"/>
            </a:solidFill>
            <a:ln w="25400" cap="flat" cmpd="sng" algn="ctr">
              <a:solidFill>
                <a:srgbClr val="F79646">
                  <a:shade val="50000"/>
                </a:srgbClr>
              </a:solidFill>
              <a:prstDash val="solid"/>
            </a:ln>
            <a:effectLst/>
          </p:spPr>
          <p:txBody>
            <a:bodyPr rtlCol="0" anchor="ctr"/>
            <a:lstStyle/>
            <a:p>
              <a:pPr marL="0" marR="0" lvl="0" indent="0" algn="ctr" defTabSz="2088170" eaLnBrk="1" fontAlgn="auto" latinLnBrk="0" hangingPunct="1">
                <a:lnSpc>
                  <a:spcPct val="100000"/>
                </a:lnSpc>
                <a:spcBef>
                  <a:spcPts val="0"/>
                </a:spcBef>
                <a:spcAft>
                  <a:spcPts val="0"/>
                </a:spcAft>
                <a:buClrTx/>
                <a:buSzTx/>
                <a:buFontTx/>
                <a:buNone/>
                <a:tabLst/>
                <a:defRPr/>
              </a:pPr>
              <a:r>
                <a:rPr kumimoji="0" lang="en-US" sz="5400" b="0" i="0" u="none" strike="noStrike" kern="0" cap="none" spc="0" normalizeH="0" baseline="0" noProof="0" dirty="0">
                  <a:ln>
                    <a:noFill/>
                  </a:ln>
                  <a:solidFill>
                    <a:prstClr val="white"/>
                  </a:solidFill>
                  <a:effectLst/>
                  <a:uLnTx/>
                  <a:uFillTx/>
                  <a:latin typeface="Calibri"/>
                  <a:ea typeface=""/>
                  <a:cs typeface=""/>
                </a:rPr>
                <a:t>1</a:t>
              </a:r>
            </a:p>
          </p:txBody>
        </p:sp>
      </p:grpSp>
      <p:grpSp>
        <p:nvGrpSpPr>
          <p:cNvPr id="30" name="Group 29"/>
          <p:cNvGrpSpPr>
            <a:grpSpLocks noChangeAspect="1"/>
          </p:cNvGrpSpPr>
          <p:nvPr/>
        </p:nvGrpSpPr>
        <p:grpSpPr>
          <a:xfrm>
            <a:off x="652286" y="1816696"/>
            <a:ext cx="4626851" cy="1748995"/>
            <a:chOff x="6343042" y="10796637"/>
            <a:chExt cx="5815870" cy="2198454"/>
          </a:xfrm>
        </p:grpSpPr>
        <p:grpSp>
          <p:nvGrpSpPr>
            <p:cNvPr id="31" name="Group 30"/>
            <p:cNvGrpSpPr/>
            <p:nvPr/>
          </p:nvGrpSpPr>
          <p:grpSpPr>
            <a:xfrm>
              <a:off x="7336801" y="10796637"/>
              <a:ext cx="4822111" cy="2198454"/>
              <a:chOff x="1268811" y="12811572"/>
              <a:chExt cx="4822111" cy="2198454"/>
            </a:xfrm>
          </p:grpSpPr>
          <p:sp>
            <p:nvSpPr>
              <p:cNvPr id="33" name="TextBox 32"/>
              <p:cNvSpPr txBox="1"/>
              <p:nvPr/>
            </p:nvSpPr>
            <p:spPr>
              <a:xfrm>
                <a:off x="1268811" y="13733357"/>
                <a:ext cx="4822111" cy="1276669"/>
              </a:xfrm>
              <a:prstGeom prst="rect">
                <a:avLst/>
              </a:prstGeom>
              <a:solidFill>
                <a:srgbClr val="008CB5">
                  <a:alpha val="7843"/>
                </a:srgbClr>
              </a:solidFill>
            </p:spPr>
            <p:txBody>
              <a:bodyPr wrap="square" rtlCol="0">
                <a:spAutoFit/>
              </a:bodyPr>
              <a:lstStyle/>
              <a:p>
                <a:pPr marL="571500" marR="0" lvl="0" indent="-57150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Helvetica Neue" charset="0"/>
                    <a:ea typeface="Helvetica Neue" charset="0"/>
                    <a:cs typeface="Helvetica Neue" charset="0"/>
                  </a:rPr>
                  <a:t>We use                        to predict</a:t>
                </a:r>
              </a:p>
              <a:p>
                <a:pPr marL="571500" marR="0" lvl="0" indent="-57150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Helvetica Neue" charset="0"/>
                    <a:ea typeface="Helvetica Neue" charset="0"/>
                    <a:cs typeface="Helvetica Neue" charset="0"/>
                  </a:rPr>
                  <a:t>known domains (</a:t>
                </a:r>
                <a:r>
                  <a:rPr kumimoji="0" lang="en-US" sz="2000" b="0" i="0" u="none" strike="noStrike" kern="0" cap="none" spc="0" normalizeH="0" noProof="0" dirty="0">
                    <a:ln>
                      <a:noFill/>
                    </a:ln>
                    <a:solidFill>
                      <a:prstClr val="black"/>
                    </a:solidFill>
                    <a:effectLst/>
                    <a:uLnTx/>
                    <a:uFillTx/>
                    <a:latin typeface="Helvetica Neue" charset="0"/>
                    <a:ea typeface="Helvetica Neue" charset="0"/>
                    <a:cs typeface="Helvetica Neue" charset="0"/>
                  </a:rPr>
                  <a:t>sequence signature</a:t>
                </a:r>
                <a:r>
                  <a:rPr lang="en-US" sz="2000" kern="0" dirty="0">
                    <a:solidFill>
                      <a:prstClr val="black"/>
                    </a:solidFill>
                    <a:latin typeface="Helvetica Neue" charset="0"/>
                    <a:ea typeface="Helvetica Neue" charset="0"/>
                    <a:cs typeface="Helvetica Neue" charset="0"/>
                  </a:rPr>
                  <a:t> match)</a:t>
                </a:r>
                <a:endParaRPr kumimoji="0" lang="en-US" sz="2000" b="0" i="0" u="none" strike="noStrike" kern="0" cap="none" spc="0" normalizeH="0" baseline="0" noProof="0" dirty="0">
                  <a:ln>
                    <a:noFill/>
                  </a:ln>
                  <a:solidFill>
                    <a:prstClr val="black"/>
                  </a:solidFill>
                  <a:effectLst/>
                  <a:uLnTx/>
                  <a:uFillTx/>
                  <a:latin typeface="Helvetica Neue" charset="0"/>
                  <a:ea typeface="Helvetica Neue" charset="0"/>
                  <a:cs typeface="Helvetica Neue" charset="0"/>
                </a:endParaRPr>
              </a:p>
            </p:txBody>
          </p:sp>
          <p:pic>
            <p:nvPicPr>
              <p:cNvPr id="34" name="Picture 3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584904" y="12811572"/>
                <a:ext cx="1892555" cy="1441947"/>
              </a:xfrm>
              <a:prstGeom prst="rect">
                <a:avLst/>
              </a:prstGeom>
            </p:spPr>
          </p:pic>
        </p:grpSp>
        <p:sp>
          <p:nvSpPr>
            <p:cNvPr id="32" name="Oval 31"/>
            <p:cNvSpPr/>
            <p:nvPr/>
          </p:nvSpPr>
          <p:spPr>
            <a:xfrm>
              <a:off x="6343042" y="11711772"/>
              <a:ext cx="903599" cy="903599"/>
            </a:xfrm>
            <a:prstGeom prst="ellipse">
              <a:avLst/>
            </a:prstGeom>
            <a:solidFill>
              <a:srgbClr val="9BBB59"/>
            </a:solidFill>
            <a:ln w="25400" cap="flat" cmpd="sng" algn="ctr">
              <a:solidFill>
                <a:srgbClr val="9BBB59">
                  <a:shade val="50000"/>
                </a:srgbClr>
              </a:solidFill>
              <a:prstDash val="solid"/>
            </a:ln>
            <a:effectLst/>
          </p:spPr>
          <p:txBody>
            <a:bodyPr rtlCol="0" anchor="ctr"/>
            <a:lstStyle/>
            <a:p>
              <a:pPr marL="0" marR="0" lvl="0" indent="0" algn="ctr" defTabSz="2088170" eaLnBrk="1" fontAlgn="auto" latinLnBrk="0" hangingPunct="1">
                <a:lnSpc>
                  <a:spcPct val="100000"/>
                </a:lnSpc>
                <a:spcBef>
                  <a:spcPts val="0"/>
                </a:spcBef>
                <a:spcAft>
                  <a:spcPts val="0"/>
                </a:spcAft>
                <a:buClrTx/>
                <a:buSzTx/>
                <a:buFontTx/>
                <a:buNone/>
                <a:tabLst/>
                <a:defRPr/>
              </a:pPr>
              <a:r>
                <a:rPr kumimoji="0" lang="en-US" sz="5400" b="0" i="0" u="none" strike="noStrike" kern="0" cap="none" spc="0" normalizeH="0" baseline="0" noProof="0" dirty="0">
                  <a:ln>
                    <a:noFill/>
                  </a:ln>
                  <a:solidFill>
                    <a:prstClr val="white"/>
                  </a:solidFill>
                  <a:effectLst/>
                  <a:uLnTx/>
                  <a:uFillTx/>
                  <a:latin typeface="Calibri"/>
                  <a:ea typeface=""/>
                  <a:cs typeface=""/>
                </a:rPr>
                <a:t>2</a:t>
              </a:r>
              <a:endParaRPr kumimoji="0" lang="en-US" sz="6000" b="0" i="0" u="none" strike="noStrike" kern="0" cap="none" spc="0" normalizeH="0" baseline="0" noProof="0" dirty="0">
                <a:ln>
                  <a:noFill/>
                </a:ln>
                <a:solidFill>
                  <a:prstClr val="white"/>
                </a:solidFill>
                <a:effectLst/>
                <a:uLnTx/>
                <a:uFillTx/>
                <a:latin typeface="Calibri"/>
                <a:ea typeface=""/>
                <a:cs typeface=""/>
              </a:endParaRPr>
            </a:p>
          </p:txBody>
        </p:sp>
      </p:grpSp>
      <p:grpSp>
        <p:nvGrpSpPr>
          <p:cNvPr id="41" name="Group 40"/>
          <p:cNvGrpSpPr>
            <a:grpSpLocks noChangeAspect="1"/>
          </p:cNvGrpSpPr>
          <p:nvPr/>
        </p:nvGrpSpPr>
        <p:grpSpPr>
          <a:xfrm>
            <a:off x="6034736" y="248181"/>
            <a:ext cx="6241729" cy="5156986"/>
            <a:chOff x="6256965" y="8604837"/>
            <a:chExt cx="8791516" cy="7263649"/>
          </a:xfrm>
        </p:grpSpPr>
        <p:pic>
          <p:nvPicPr>
            <p:cNvPr id="42" name="Picture 41"/>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251075" y="8604837"/>
              <a:ext cx="5797406" cy="7263649"/>
            </a:xfrm>
            <a:prstGeom prst="rect">
              <a:avLst/>
            </a:prstGeom>
          </p:spPr>
        </p:pic>
        <p:pic>
          <p:nvPicPr>
            <p:cNvPr id="43" name="Picture 42"/>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0183650" y="12749267"/>
              <a:ext cx="1759305" cy="2489185"/>
            </a:xfrm>
            <a:prstGeom prst="rect">
              <a:avLst/>
            </a:prstGeom>
          </p:spPr>
        </p:pic>
        <p:grpSp>
          <p:nvGrpSpPr>
            <p:cNvPr id="44" name="Group 43"/>
            <p:cNvGrpSpPr/>
            <p:nvPr/>
          </p:nvGrpSpPr>
          <p:grpSpPr>
            <a:xfrm>
              <a:off x="6256965" y="11357217"/>
              <a:ext cx="5782203" cy="1430568"/>
              <a:chOff x="7781496" y="11546054"/>
              <a:chExt cx="5782203" cy="1430568"/>
            </a:xfrm>
          </p:grpSpPr>
          <p:sp>
            <p:nvSpPr>
              <p:cNvPr id="45" name="TextBox 44"/>
              <p:cNvSpPr txBox="1"/>
              <p:nvPr/>
            </p:nvSpPr>
            <p:spPr>
              <a:xfrm>
                <a:off x="8777930" y="11546054"/>
                <a:ext cx="4785769" cy="1430568"/>
              </a:xfrm>
              <a:prstGeom prst="rect">
                <a:avLst/>
              </a:prstGeom>
              <a:solidFill>
                <a:srgbClr val="008CB5">
                  <a:alpha val="7843"/>
                </a:srgbClr>
              </a:solidFill>
            </p:spPr>
            <p:txBody>
              <a:bodyPr wrap="square" rtlCol="0">
                <a:spAutoFit/>
              </a:bodyPr>
              <a:lstStyle/>
              <a:p>
                <a:pPr marL="571500" marR="0" lvl="0" indent="-57150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Helvetica Neue" charset="0"/>
                    <a:ea typeface="Helvetica Neue" charset="0"/>
                    <a:cs typeface="Helvetica Neue" charset="0"/>
                  </a:rPr>
                  <a:t>We estimate which</a:t>
                </a:r>
              </a:p>
              <a:p>
                <a:pPr marL="571500" marR="0" lvl="0" indent="-57150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Helvetica Neue" charset="0"/>
                    <a:ea typeface="Helvetica Neue" charset="0"/>
                    <a:cs typeface="Helvetica Neue" charset="0"/>
                  </a:rPr>
                  <a:t>domains are enriched in the interaction</a:t>
                </a:r>
                <a:r>
                  <a:rPr kumimoji="0" lang="en-US" sz="2000" b="0" i="0" u="none" strike="noStrike" kern="0" cap="none" spc="0" normalizeH="0" noProof="0" dirty="0">
                    <a:ln>
                      <a:noFill/>
                    </a:ln>
                    <a:solidFill>
                      <a:prstClr val="black"/>
                    </a:solidFill>
                    <a:effectLst/>
                    <a:uLnTx/>
                    <a:uFillTx/>
                    <a:latin typeface="Helvetica Neue" charset="0"/>
                    <a:ea typeface="Helvetica Neue" charset="0"/>
                    <a:cs typeface="Helvetica Neue" charset="0"/>
                  </a:rPr>
                  <a:t> subnetwork </a:t>
                </a:r>
              </a:p>
            </p:txBody>
          </p:sp>
          <p:sp>
            <p:nvSpPr>
              <p:cNvPr id="46" name="Oval 45"/>
              <p:cNvSpPr/>
              <p:nvPr/>
            </p:nvSpPr>
            <p:spPr>
              <a:xfrm>
                <a:off x="7781496" y="11822521"/>
                <a:ext cx="903599" cy="903599"/>
              </a:xfrm>
              <a:prstGeom prst="ellipse">
                <a:avLst/>
              </a:prstGeom>
              <a:solidFill>
                <a:srgbClr val="C0504D"/>
              </a:solidFill>
              <a:ln w="25400" cap="flat" cmpd="sng" algn="ctr">
                <a:solidFill>
                  <a:srgbClr val="C0504D">
                    <a:shade val="50000"/>
                  </a:srgbClr>
                </a:solidFill>
                <a:prstDash val="solid"/>
              </a:ln>
              <a:effectLst/>
            </p:spPr>
            <p:txBody>
              <a:bodyPr rtlCol="0" anchor="ctr"/>
              <a:lstStyle/>
              <a:p>
                <a:pPr marL="0" marR="0" lvl="0" indent="0" algn="ctr" defTabSz="2088170" eaLnBrk="1" fontAlgn="auto" latinLnBrk="0" hangingPunct="1">
                  <a:lnSpc>
                    <a:spcPct val="100000"/>
                  </a:lnSpc>
                  <a:spcBef>
                    <a:spcPts val="0"/>
                  </a:spcBef>
                  <a:spcAft>
                    <a:spcPts val="0"/>
                  </a:spcAft>
                  <a:buClrTx/>
                  <a:buSzTx/>
                  <a:buFontTx/>
                  <a:buNone/>
                  <a:tabLst/>
                  <a:defRPr/>
                </a:pPr>
                <a:r>
                  <a:rPr kumimoji="0" lang="en-US" sz="5400" b="0" i="0" u="none" strike="noStrike" kern="0" cap="none" spc="0" normalizeH="0" baseline="0" noProof="0" dirty="0">
                    <a:ln>
                      <a:noFill/>
                    </a:ln>
                    <a:solidFill>
                      <a:prstClr val="white"/>
                    </a:solidFill>
                    <a:effectLst/>
                    <a:uLnTx/>
                    <a:uFillTx/>
                    <a:latin typeface="Calibri"/>
                    <a:ea typeface=""/>
                    <a:cs typeface=""/>
                  </a:rPr>
                  <a:t>3</a:t>
                </a:r>
              </a:p>
            </p:txBody>
          </p:sp>
        </p:grpSp>
      </p:grpSp>
      <p:grpSp>
        <p:nvGrpSpPr>
          <p:cNvPr id="82" name="Group 81"/>
          <p:cNvGrpSpPr>
            <a:grpSpLocks noChangeAspect="1"/>
          </p:cNvGrpSpPr>
          <p:nvPr/>
        </p:nvGrpSpPr>
        <p:grpSpPr>
          <a:xfrm>
            <a:off x="3472848" y="3680705"/>
            <a:ext cx="4687622" cy="1071542"/>
            <a:chOff x="1538226" y="14271549"/>
            <a:chExt cx="6304044" cy="1435060"/>
          </a:xfrm>
        </p:grpSpPr>
        <p:pic>
          <p:nvPicPr>
            <p:cNvPr id="83" name="Picture 82"/>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2655771" y="14271549"/>
              <a:ext cx="1311602" cy="1348754"/>
            </a:xfrm>
            <a:prstGeom prst="rect">
              <a:avLst/>
            </a:prstGeom>
          </p:spPr>
        </p:pic>
        <p:grpSp>
          <p:nvGrpSpPr>
            <p:cNvPr id="84" name="Group 83"/>
            <p:cNvGrpSpPr/>
            <p:nvPr/>
          </p:nvGrpSpPr>
          <p:grpSpPr>
            <a:xfrm>
              <a:off x="1538226" y="14346385"/>
              <a:ext cx="6304044" cy="1360224"/>
              <a:chOff x="2135193" y="14960815"/>
              <a:chExt cx="6304044" cy="1360224"/>
            </a:xfrm>
          </p:grpSpPr>
          <p:sp>
            <p:nvSpPr>
              <p:cNvPr id="85" name="TextBox 84"/>
              <p:cNvSpPr txBox="1"/>
              <p:nvPr/>
            </p:nvSpPr>
            <p:spPr>
              <a:xfrm>
                <a:off x="4633798" y="14960815"/>
                <a:ext cx="3805439" cy="1360224"/>
              </a:xfrm>
              <a:prstGeom prst="rect">
                <a:avLst/>
              </a:prstGeom>
              <a:solidFill>
                <a:srgbClr val="008CB5">
                  <a:alpha val="7843"/>
                </a:srgbClr>
              </a:solidFill>
              <a:ln>
                <a:noFill/>
              </a:ln>
            </p:spPr>
            <p:txBody>
              <a:bodyPr wrap="square" rtlCol="0">
                <a:spAutoFit/>
              </a:bodyPr>
              <a:lstStyle/>
              <a:p>
                <a:pPr marL="571500" marR="0" lvl="0" indent="-57150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Helvetica Neue" charset="0"/>
                    <a:ea typeface="Helvetica Neue" charset="0"/>
                    <a:cs typeface="Helvetica Neue" charset="0"/>
                  </a:rPr>
                  <a:t>use QSLIMFinder to discover linear motifs de-novo</a:t>
                </a:r>
              </a:p>
            </p:txBody>
          </p:sp>
          <p:sp>
            <p:nvSpPr>
              <p:cNvPr id="86" name="Oval 85"/>
              <p:cNvSpPr/>
              <p:nvPr/>
            </p:nvSpPr>
            <p:spPr>
              <a:xfrm>
                <a:off x="2135193" y="15108555"/>
                <a:ext cx="903599" cy="903599"/>
              </a:xfrm>
              <a:prstGeom prst="ellipse">
                <a:avLst/>
              </a:prstGeom>
              <a:solidFill>
                <a:srgbClr val="8064A2"/>
              </a:solidFill>
              <a:ln w="25400" cap="flat" cmpd="sng" algn="ctr">
                <a:solidFill>
                  <a:srgbClr val="8064A2">
                    <a:shade val="50000"/>
                  </a:srgbClr>
                </a:solidFill>
                <a:prstDash val="solid"/>
              </a:ln>
              <a:effectLst/>
            </p:spPr>
            <p:txBody>
              <a:bodyPr rtlCol="0" anchor="ctr"/>
              <a:lstStyle/>
              <a:p>
                <a:pPr marL="0" marR="0" lvl="0" indent="0" algn="ctr" defTabSz="2088170" eaLnBrk="1" fontAlgn="auto" latinLnBrk="0" hangingPunct="1">
                  <a:lnSpc>
                    <a:spcPct val="100000"/>
                  </a:lnSpc>
                  <a:spcBef>
                    <a:spcPts val="0"/>
                  </a:spcBef>
                  <a:spcAft>
                    <a:spcPts val="0"/>
                  </a:spcAft>
                  <a:buClrTx/>
                  <a:buSzTx/>
                  <a:buFontTx/>
                  <a:buNone/>
                  <a:tabLst/>
                  <a:defRPr/>
                </a:pPr>
                <a:r>
                  <a:rPr kumimoji="0" lang="en-US" sz="5400" b="0" i="0" u="none" strike="noStrike" kern="0" cap="none" spc="0" normalizeH="0" baseline="0" noProof="0" dirty="0">
                    <a:ln>
                      <a:noFill/>
                    </a:ln>
                    <a:solidFill>
                      <a:prstClr val="white"/>
                    </a:solidFill>
                    <a:effectLst/>
                    <a:uLnTx/>
                    <a:uFillTx/>
                    <a:latin typeface="Calibri"/>
                    <a:ea typeface=""/>
                    <a:cs typeface=""/>
                  </a:rPr>
                  <a:t>4</a:t>
                </a:r>
              </a:p>
            </p:txBody>
          </p:sp>
        </p:grpSp>
      </p:grpSp>
      <p:grpSp>
        <p:nvGrpSpPr>
          <p:cNvPr id="96" name="Group 95"/>
          <p:cNvGrpSpPr>
            <a:grpSpLocks noChangeAspect="1"/>
          </p:cNvGrpSpPr>
          <p:nvPr/>
        </p:nvGrpSpPr>
        <p:grpSpPr>
          <a:xfrm>
            <a:off x="770361" y="5073961"/>
            <a:ext cx="5373585" cy="1015663"/>
            <a:chOff x="2403385" y="16367127"/>
            <a:chExt cx="7239863" cy="1368408"/>
          </a:xfrm>
        </p:grpSpPr>
        <p:sp>
          <p:nvSpPr>
            <p:cNvPr id="97" name="TextBox 96"/>
            <p:cNvSpPr txBox="1"/>
            <p:nvPr/>
          </p:nvSpPr>
          <p:spPr>
            <a:xfrm>
              <a:off x="3442038" y="16367127"/>
              <a:ext cx="6201210" cy="1368408"/>
            </a:xfrm>
            <a:prstGeom prst="rect">
              <a:avLst/>
            </a:prstGeom>
            <a:solidFill>
              <a:srgbClr val="008CB5">
                <a:alpha val="7843"/>
              </a:srgbClr>
            </a:solidFill>
          </p:spPr>
          <p:txBody>
            <a:bodyPr wrap="square" rtlCol="0">
              <a:spAutoFit/>
            </a:bodyPr>
            <a:lstStyle/>
            <a:p>
              <a:pPr marL="571500" marR="0" lvl="0" indent="-57150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Helvetica Neue" charset="0"/>
                  <a:ea typeface="Helvetica Neue" charset="0"/>
                  <a:cs typeface="Helvetica Neue" charset="0"/>
                </a:rPr>
                <a:t>Benchmark</a:t>
              </a:r>
              <a:r>
                <a:rPr kumimoji="0" lang="en-US" sz="2000" b="0" i="0" u="none" strike="noStrike" kern="0" cap="none" spc="0" normalizeH="0" noProof="0" dirty="0">
                  <a:ln>
                    <a:noFill/>
                  </a:ln>
                  <a:solidFill>
                    <a:prstClr val="black"/>
                  </a:solidFill>
                  <a:effectLst/>
                  <a:uLnTx/>
                  <a:uFillTx/>
                  <a:latin typeface="Helvetica Neue" charset="0"/>
                  <a:ea typeface="Helvetica Neue" charset="0"/>
                  <a:cs typeface="Helvetica Neue" charset="0"/>
                </a:rPr>
                <a:t> based on known instances </a:t>
              </a:r>
            </a:p>
            <a:p>
              <a:pPr marL="571500" marR="0" lvl="0" indent="-571500" defTabSz="914400" eaLnBrk="1" fontAlgn="auto" latinLnBrk="0" hangingPunct="1">
                <a:lnSpc>
                  <a:spcPct val="100000"/>
                </a:lnSpc>
                <a:spcBef>
                  <a:spcPts val="0"/>
                </a:spcBef>
                <a:spcAft>
                  <a:spcPts val="0"/>
                </a:spcAft>
                <a:buClrTx/>
                <a:buSzTx/>
                <a:buFontTx/>
                <a:buNone/>
                <a:tabLst/>
                <a:defRPr/>
              </a:pPr>
              <a:r>
                <a:rPr lang="en-US" sz="2000" kern="0" dirty="0">
                  <a:solidFill>
                    <a:prstClr val="black"/>
                  </a:solidFill>
                  <a:latin typeface="Helvetica Neue" charset="0"/>
                  <a:ea typeface="Helvetica Neue" charset="0"/>
                  <a:cs typeface="Helvetica Neue" charset="0"/>
                </a:rPr>
                <a:t>integrate</a:t>
              </a:r>
              <a:r>
                <a:rPr kumimoji="0" lang="en-US" sz="2000" b="0" i="0" u="none" strike="noStrike" kern="0" cap="none" spc="0" normalizeH="0" baseline="0" noProof="0" dirty="0">
                  <a:ln>
                    <a:noFill/>
                  </a:ln>
                  <a:solidFill>
                    <a:prstClr val="black"/>
                  </a:solidFill>
                  <a:effectLst/>
                  <a:uLnTx/>
                  <a:uFillTx/>
                  <a:latin typeface="Helvetica Neue" charset="0"/>
                  <a:ea typeface="Helvetica Neue" charset="0"/>
                  <a:cs typeface="Helvetica Neue" charset="0"/>
                </a:rPr>
                <a:t> domains likely to mediate interaction</a:t>
              </a:r>
            </a:p>
          </p:txBody>
        </p:sp>
        <p:sp>
          <p:nvSpPr>
            <p:cNvPr id="98" name="Oval 97"/>
            <p:cNvSpPr/>
            <p:nvPr/>
          </p:nvSpPr>
          <p:spPr>
            <a:xfrm>
              <a:off x="2403385" y="16599533"/>
              <a:ext cx="903599" cy="903599"/>
            </a:xfrm>
            <a:prstGeom prst="ellipse">
              <a:avLst/>
            </a:prstGeom>
            <a:solidFill>
              <a:srgbClr val="4BACC6"/>
            </a:solidFill>
            <a:ln w="25400" cap="flat" cmpd="sng" algn="ctr">
              <a:solidFill>
                <a:srgbClr val="4BACC6">
                  <a:shade val="50000"/>
                </a:srgbClr>
              </a:solidFill>
              <a:prstDash val="solid"/>
            </a:ln>
            <a:effectLst/>
          </p:spPr>
          <p:txBody>
            <a:bodyPr rtlCol="0" anchor="ctr"/>
            <a:lstStyle/>
            <a:p>
              <a:pPr marL="0" marR="0" lvl="0" indent="0" algn="ctr" defTabSz="2088170" eaLnBrk="1" fontAlgn="auto" latinLnBrk="0" hangingPunct="1">
                <a:lnSpc>
                  <a:spcPct val="100000"/>
                </a:lnSpc>
                <a:spcBef>
                  <a:spcPts val="0"/>
                </a:spcBef>
                <a:spcAft>
                  <a:spcPts val="0"/>
                </a:spcAft>
                <a:buClrTx/>
                <a:buSzTx/>
                <a:buFontTx/>
                <a:buNone/>
                <a:tabLst/>
                <a:defRPr/>
              </a:pPr>
              <a:r>
                <a:rPr kumimoji="0" lang="en-US" sz="5400" b="0" i="0" u="none" strike="noStrike" kern="0" cap="none" spc="0" normalizeH="0" baseline="0" noProof="0" dirty="0">
                  <a:ln>
                    <a:noFill/>
                  </a:ln>
                  <a:solidFill>
                    <a:prstClr val="white"/>
                  </a:solidFill>
                  <a:effectLst/>
                  <a:uLnTx/>
                  <a:uFillTx/>
                  <a:latin typeface="Calibri"/>
                  <a:ea typeface=""/>
                  <a:cs typeface=""/>
                </a:rPr>
                <a:t>5</a:t>
              </a:r>
            </a:p>
          </p:txBody>
        </p:sp>
      </p:grpSp>
      <p:grpSp>
        <p:nvGrpSpPr>
          <p:cNvPr id="102" name="Group 101"/>
          <p:cNvGrpSpPr>
            <a:grpSpLocks noChangeAspect="1"/>
          </p:cNvGrpSpPr>
          <p:nvPr/>
        </p:nvGrpSpPr>
        <p:grpSpPr>
          <a:xfrm>
            <a:off x="6274463" y="4896183"/>
            <a:ext cx="2800585" cy="1223525"/>
            <a:chOff x="3672609" y="17131130"/>
            <a:chExt cx="4136535" cy="1807177"/>
          </a:xfrm>
        </p:grpSpPr>
        <p:pic>
          <p:nvPicPr>
            <p:cNvPr id="103" name="Picture 102"/>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4702807" y="17131130"/>
              <a:ext cx="3106337" cy="1807177"/>
            </a:xfrm>
            <a:prstGeom prst="rect">
              <a:avLst/>
            </a:prstGeom>
          </p:spPr>
        </p:pic>
        <p:pic>
          <p:nvPicPr>
            <p:cNvPr id="104" name="Picture 103"/>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3672609" y="17535395"/>
              <a:ext cx="960977" cy="1360084"/>
            </a:xfrm>
            <a:prstGeom prst="rect">
              <a:avLst/>
            </a:prstGeom>
          </p:spPr>
        </p:pic>
      </p:grpSp>
      <p:grpSp>
        <p:nvGrpSpPr>
          <p:cNvPr id="112" name="Group 111"/>
          <p:cNvGrpSpPr>
            <a:grpSpLocks noChangeAspect="1"/>
          </p:cNvGrpSpPr>
          <p:nvPr/>
        </p:nvGrpSpPr>
        <p:grpSpPr>
          <a:xfrm>
            <a:off x="27743" y="-30603"/>
            <a:ext cx="3252362" cy="2106202"/>
            <a:chOff x="1989973" y="9053117"/>
            <a:chExt cx="4951218" cy="3206367"/>
          </a:xfrm>
        </p:grpSpPr>
        <p:pic>
          <p:nvPicPr>
            <p:cNvPr id="113" name="Picture 112"/>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1989973" y="9053117"/>
              <a:ext cx="4339821" cy="2702922"/>
            </a:xfrm>
            <a:prstGeom prst="rect">
              <a:avLst/>
            </a:prstGeom>
          </p:spPr>
        </p:pic>
        <p:sp>
          <p:nvSpPr>
            <p:cNvPr id="114" name="TextBox 113"/>
            <p:cNvSpPr txBox="1"/>
            <p:nvPr/>
          </p:nvSpPr>
          <p:spPr>
            <a:xfrm>
              <a:off x="5293980" y="9417225"/>
              <a:ext cx="1647211" cy="948236"/>
            </a:xfrm>
            <a:prstGeom prst="rect">
              <a:avLst/>
            </a:prstGeom>
            <a:solidFill>
              <a:srgbClr val="008CB5">
                <a:alpha val="7843"/>
              </a:srgbClr>
            </a:solidFill>
          </p:spPr>
          <p:txBody>
            <a:bodyPr wrap="square" rtlCol="0">
              <a:spAutoFit/>
            </a:bodyPr>
            <a:lstStyle/>
            <a:p>
              <a:pPr marL="571500" marR="0" lvl="0" indent="-57150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Helvetica Neue" charset="0"/>
                  <a:ea typeface="Helvetica Neue" charset="0"/>
                  <a:cs typeface="Helvetica Neue" charset="0"/>
                </a:rPr>
                <a:t>Globular </a:t>
              </a:r>
            </a:p>
            <a:p>
              <a:pPr marL="571500" marR="0" lvl="0" indent="-57150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Helvetica Neue" charset="0"/>
                  <a:ea typeface="Helvetica Neue" charset="0"/>
                  <a:cs typeface="Helvetica Neue" charset="0"/>
                </a:rPr>
                <a:t>domains</a:t>
              </a:r>
            </a:p>
          </p:txBody>
        </p:sp>
        <p:sp>
          <p:nvSpPr>
            <p:cNvPr id="115" name="TextBox 114"/>
            <p:cNvSpPr txBox="1"/>
            <p:nvPr/>
          </p:nvSpPr>
          <p:spPr>
            <a:xfrm>
              <a:off x="2493347" y="11311248"/>
              <a:ext cx="1258596" cy="948236"/>
            </a:xfrm>
            <a:prstGeom prst="rect">
              <a:avLst/>
            </a:prstGeom>
            <a:solidFill>
              <a:srgbClr val="008CB5">
                <a:alpha val="7843"/>
              </a:srgbClr>
            </a:solidFill>
          </p:spPr>
          <p:txBody>
            <a:bodyPr wrap="square" rtlCol="0">
              <a:spAutoFit/>
            </a:bodyPr>
            <a:lstStyle/>
            <a:p>
              <a:pPr marL="571500" marR="0" lvl="0" indent="-57150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Helvetica Neue" charset="0"/>
                  <a:ea typeface="Helvetica Neue" charset="0"/>
                  <a:cs typeface="Helvetica Neue" charset="0"/>
                </a:rPr>
                <a:t>Linear </a:t>
              </a:r>
            </a:p>
            <a:p>
              <a:pPr marL="571500" marR="0" lvl="0" indent="-57150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Helvetica Neue" charset="0"/>
                  <a:ea typeface="Helvetica Neue" charset="0"/>
                  <a:cs typeface="Helvetica Neue" charset="0"/>
                </a:rPr>
                <a:t>motif</a:t>
              </a:r>
            </a:p>
          </p:txBody>
        </p:sp>
        <p:cxnSp>
          <p:nvCxnSpPr>
            <p:cNvPr id="116" name="Straight Arrow Connector 115"/>
            <p:cNvCxnSpPr/>
            <p:nvPr/>
          </p:nvCxnSpPr>
          <p:spPr>
            <a:xfrm flipV="1">
              <a:off x="3751945" y="11447807"/>
              <a:ext cx="710955" cy="340495"/>
            </a:xfrm>
            <a:prstGeom prst="straightConnector1">
              <a:avLst/>
            </a:prstGeom>
            <a:noFill/>
            <a:ln w="127000" cap="flat" cmpd="sng" algn="ctr">
              <a:solidFill>
                <a:srgbClr val="008CB5"/>
              </a:solidFill>
              <a:prstDash val="solid"/>
              <a:tailEnd type="triangle"/>
            </a:ln>
            <a:effectLst>
              <a:outerShdw blurRad="40000" dist="20000" dir="5400000" rotWithShape="0">
                <a:srgbClr val="000000">
                  <a:alpha val="38000"/>
                </a:srgbClr>
              </a:outerShdw>
            </a:effectLst>
          </p:spPr>
        </p:cxnSp>
        <p:cxnSp>
          <p:nvCxnSpPr>
            <p:cNvPr id="117" name="Straight Arrow Connector 116"/>
            <p:cNvCxnSpPr/>
            <p:nvPr/>
          </p:nvCxnSpPr>
          <p:spPr>
            <a:xfrm flipH="1">
              <a:off x="5010869" y="10360405"/>
              <a:ext cx="834172" cy="347507"/>
            </a:xfrm>
            <a:prstGeom prst="straightConnector1">
              <a:avLst/>
            </a:prstGeom>
            <a:noFill/>
            <a:ln w="127000" cap="flat" cmpd="sng" algn="ctr">
              <a:solidFill>
                <a:srgbClr val="008CB5"/>
              </a:solidFill>
              <a:prstDash val="solid"/>
              <a:tailEnd type="triangle"/>
            </a:ln>
            <a:effectLst>
              <a:outerShdw blurRad="40000" dist="20000" dir="5400000" rotWithShape="0">
                <a:srgbClr val="000000">
                  <a:alpha val="38000"/>
                </a:srgbClr>
              </a:outerShdw>
            </a:effectLst>
          </p:spPr>
        </p:cxnSp>
        <p:cxnSp>
          <p:nvCxnSpPr>
            <p:cNvPr id="118" name="Straight Arrow Connector 117"/>
            <p:cNvCxnSpPr/>
            <p:nvPr/>
          </p:nvCxnSpPr>
          <p:spPr>
            <a:xfrm flipH="1">
              <a:off x="5881165" y="10383313"/>
              <a:ext cx="469894" cy="468016"/>
            </a:xfrm>
            <a:prstGeom prst="straightConnector1">
              <a:avLst/>
            </a:prstGeom>
            <a:noFill/>
            <a:ln w="127000" cap="flat" cmpd="sng" algn="ctr">
              <a:solidFill>
                <a:srgbClr val="008CB5"/>
              </a:solidFill>
              <a:prstDash val="solid"/>
              <a:tailEnd type="triangle"/>
            </a:ln>
            <a:effectLst>
              <a:outerShdw blurRad="40000" dist="20000" dir="5400000" rotWithShape="0">
                <a:srgbClr val="000000">
                  <a:alpha val="38000"/>
                </a:srgbClr>
              </a:outerShdw>
            </a:effectLst>
          </p:spPr>
        </p:cxnSp>
      </p:grpSp>
    </p:spTree>
    <p:extLst>
      <p:ext uri="{BB962C8B-B14F-4D97-AF65-F5344CB8AC3E}">
        <p14:creationId xmlns:p14="http://schemas.microsoft.com/office/powerpoint/2010/main" val="3335650062"/>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6F143078-9D32-3A40-ABE6-59639E6B2647}"/>
              </a:ext>
            </a:extLst>
          </p:cNvPr>
          <p:cNvGrpSpPr>
            <a:grpSpLocks noChangeAspect="1"/>
          </p:cNvGrpSpPr>
          <p:nvPr/>
        </p:nvGrpSpPr>
        <p:grpSpPr>
          <a:xfrm>
            <a:off x="3122565" y="1024841"/>
            <a:ext cx="5052399" cy="889903"/>
            <a:chOff x="5285854" y="8132228"/>
            <a:chExt cx="6885528" cy="1212780"/>
          </a:xfrm>
        </p:grpSpPr>
        <p:grpSp>
          <p:nvGrpSpPr>
            <p:cNvPr id="38" name="Group 37">
              <a:extLst>
                <a:ext uri="{FF2B5EF4-FFF2-40B4-BE49-F238E27FC236}">
                  <a16:creationId xmlns:a16="http://schemas.microsoft.com/office/drawing/2014/main" id="{74921029-A483-C045-B997-62B3FEF4C645}"/>
                </a:ext>
              </a:extLst>
            </p:cNvPr>
            <p:cNvGrpSpPr/>
            <p:nvPr/>
          </p:nvGrpSpPr>
          <p:grpSpPr>
            <a:xfrm>
              <a:off x="6254616" y="8132228"/>
              <a:ext cx="5916766" cy="1212780"/>
              <a:chOff x="10214797" y="7613760"/>
              <a:chExt cx="5916766" cy="1212780"/>
            </a:xfrm>
          </p:grpSpPr>
          <p:sp>
            <p:nvSpPr>
              <p:cNvPr id="40" name="TextBox 39">
                <a:extLst>
                  <a:ext uri="{FF2B5EF4-FFF2-40B4-BE49-F238E27FC236}">
                    <a16:creationId xmlns:a16="http://schemas.microsoft.com/office/drawing/2014/main" id="{79FB5F40-5411-684A-95AA-2D0F1BB1E2D6}"/>
                  </a:ext>
                </a:extLst>
              </p:cNvPr>
              <p:cNvSpPr txBox="1"/>
              <p:nvPr/>
            </p:nvSpPr>
            <p:spPr>
              <a:xfrm>
                <a:off x="10214797" y="7694342"/>
                <a:ext cx="3580005" cy="975135"/>
              </a:xfrm>
              <a:prstGeom prst="rect">
                <a:avLst/>
              </a:prstGeom>
              <a:solidFill>
                <a:srgbClr val="008CB5">
                  <a:alpha val="7843"/>
                </a:srgbClr>
              </a:solidFill>
            </p:spPr>
            <p:txBody>
              <a:bodyPr wrap="square" rtlCol="0">
                <a:spAutoFit/>
              </a:bodyPr>
              <a:lstStyle/>
              <a:p>
                <a:pPr marL="571500" marR="0" lvl="0" indent="-57150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Helvetica Neue" charset="0"/>
                    <a:ea typeface="Helvetica Neue" charset="0"/>
                    <a:cs typeface="Helvetica Neue" charset="0"/>
                  </a:rPr>
                  <a:t>We obtain protein </a:t>
                </a:r>
              </a:p>
              <a:p>
                <a:pPr marL="571500" marR="0" lvl="0" indent="-57150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Helvetica Neue" charset="0"/>
                    <a:ea typeface="Helvetica Neue" charset="0"/>
                    <a:cs typeface="Helvetica Neue" charset="0"/>
                  </a:rPr>
                  <a:t>interaction data from</a:t>
                </a:r>
              </a:p>
            </p:txBody>
          </p:sp>
          <p:pic>
            <p:nvPicPr>
              <p:cNvPr id="41" name="Content Placeholder 128">
                <a:extLst>
                  <a:ext uri="{FF2B5EF4-FFF2-40B4-BE49-F238E27FC236}">
                    <a16:creationId xmlns:a16="http://schemas.microsoft.com/office/drawing/2014/main" id="{FABCA434-969E-9E4C-A331-1D842150A3F0}"/>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3794802" y="7613760"/>
                <a:ext cx="2336761" cy="1212780"/>
              </a:xfrm>
              <a:prstGeom prst="rect">
                <a:avLst/>
              </a:prstGeom>
            </p:spPr>
          </p:pic>
        </p:grpSp>
        <p:sp>
          <p:nvSpPr>
            <p:cNvPr id="39" name="Oval 38">
              <a:extLst>
                <a:ext uri="{FF2B5EF4-FFF2-40B4-BE49-F238E27FC236}">
                  <a16:creationId xmlns:a16="http://schemas.microsoft.com/office/drawing/2014/main" id="{B8CA8147-0B80-6647-89F0-058EC34FC704}"/>
                </a:ext>
              </a:extLst>
            </p:cNvPr>
            <p:cNvSpPr/>
            <p:nvPr/>
          </p:nvSpPr>
          <p:spPr>
            <a:xfrm>
              <a:off x="5285854" y="8235917"/>
              <a:ext cx="903600" cy="903599"/>
            </a:xfrm>
            <a:prstGeom prst="ellipse">
              <a:avLst/>
            </a:prstGeom>
            <a:solidFill>
              <a:srgbClr val="F79646"/>
            </a:solidFill>
            <a:ln w="25400" cap="flat" cmpd="sng" algn="ctr">
              <a:solidFill>
                <a:srgbClr val="F79646">
                  <a:shade val="50000"/>
                </a:srgbClr>
              </a:solidFill>
              <a:prstDash val="solid"/>
            </a:ln>
            <a:effectLst/>
          </p:spPr>
          <p:txBody>
            <a:bodyPr rtlCol="0" anchor="ctr"/>
            <a:lstStyle/>
            <a:p>
              <a:pPr marL="0" marR="0" lvl="0" indent="0" algn="ctr" defTabSz="2088170" eaLnBrk="1" fontAlgn="auto" latinLnBrk="0" hangingPunct="1">
                <a:lnSpc>
                  <a:spcPct val="100000"/>
                </a:lnSpc>
                <a:spcBef>
                  <a:spcPts val="0"/>
                </a:spcBef>
                <a:spcAft>
                  <a:spcPts val="0"/>
                </a:spcAft>
                <a:buClrTx/>
                <a:buSzTx/>
                <a:buFontTx/>
                <a:buNone/>
                <a:tabLst/>
                <a:defRPr/>
              </a:pPr>
              <a:r>
                <a:rPr kumimoji="0" lang="en-US" sz="5400" b="0" i="0" u="none" strike="noStrike" kern="0" cap="none" spc="0" normalizeH="0" baseline="0" noProof="0" dirty="0">
                  <a:ln>
                    <a:noFill/>
                  </a:ln>
                  <a:solidFill>
                    <a:prstClr val="white"/>
                  </a:solidFill>
                  <a:effectLst/>
                  <a:uLnTx/>
                  <a:uFillTx/>
                  <a:latin typeface="Calibri"/>
                  <a:ea typeface=""/>
                  <a:cs typeface=""/>
                </a:rPr>
                <a:t>1</a:t>
              </a:r>
            </a:p>
          </p:txBody>
        </p:sp>
      </p:grpSp>
      <p:grpSp>
        <p:nvGrpSpPr>
          <p:cNvPr id="42" name="Group 41">
            <a:extLst>
              <a:ext uri="{FF2B5EF4-FFF2-40B4-BE49-F238E27FC236}">
                <a16:creationId xmlns:a16="http://schemas.microsoft.com/office/drawing/2014/main" id="{A9FE2267-E412-A64D-B946-8F062813556F}"/>
              </a:ext>
            </a:extLst>
          </p:cNvPr>
          <p:cNvGrpSpPr>
            <a:grpSpLocks noChangeAspect="1"/>
          </p:cNvGrpSpPr>
          <p:nvPr/>
        </p:nvGrpSpPr>
        <p:grpSpPr>
          <a:xfrm>
            <a:off x="652286" y="2154792"/>
            <a:ext cx="4626851" cy="1748995"/>
            <a:chOff x="6343042" y="10796637"/>
            <a:chExt cx="5815870" cy="2198454"/>
          </a:xfrm>
        </p:grpSpPr>
        <p:grpSp>
          <p:nvGrpSpPr>
            <p:cNvPr id="43" name="Group 42">
              <a:extLst>
                <a:ext uri="{FF2B5EF4-FFF2-40B4-BE49-F238E27FC236}">
                  <a16:creationId xmlns:a16="http://schemas.microsoft.com/office/drawing/2014/main" id="{3CB31A4A-356D-E44A-92AE-B7BE50653C86}"/>
                </a:ext>
              </a:extLst>
            </p:cNvPr>
            <p:cNvGrpSpPr/>
            <p:nvPr/>
          </p:nvGrpSpPr>
          <p:grpSpPr>
            <a:xfrm>
              <a:off x="7336801" y="10796637"/>
              <a:ext cx="4822111" cy="2198454"/>
              <a:chOff x="1268811" y="12811572"/>
              <a:chExt cx="4822111" cy="2198454"/>
            </a:xfrm>
          </p:grpSpPr>
          <p:sp>
            <p:nvSpPr>
              <p:cNvPr id="45" name="TextBox 44">
                <a:extLst>
                  <a:ext uri="{FF2B5EF4-FFF2-40B4-BE49-F238E27FC236}">
                    <a16:creationId xmlns:a16="http://schemas.microsoft.com/office/drawing/2014/main" id="{A3B2822C-ABF8-F14F-AC0C-224CA9027663}"/>
                  </a:ext>
                </a:extLst>
              </p:cNvPr>
              <p:cNvSpPr txBox="1"/>
              <p:nvPr/>
            </p:nvSpPr>
            <p:spPr>
              <a:xfrm>
                <a:off x="1268811" y="13733357"/>
                <a:ext cx="4822111" cy="1276669"/>
              </a:xfrm>
              <a:prstGeom prst="rect">
                <a:avLst/>
              </a:prstGeom>
              <a:solidFill>
                <a:srgbClr val="008CB5">
                  <a:alpha val="7843"/>
                </a:srgbClr>
              </a:solidFill>
            </p:spPr>
            <p:txBody>
              <a:bodyPr wrap="square" rtlCol="0">
                <a:spAutoFit/>
              </a:bodyPr>
              <a:lstStyle/>
              <a:p>
                <a:pPr marL="571500" marR="0" lvl="0" indent="-57150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Helvetica Neue" charset="0"/>
                    <a:ea typeface="Helvetica Neue" charset="0"/>
                    <a:cs typeface="Helvetica Neue" charset="0"/>
                  </a:rPr>
                  <a:t>We use                        to predict</a:t>
                </a:r>
              </a:p>
              <a:p>
                <a:pPr marL="571500" marR="0" lvl="0" indent="-57150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Helvetica Neue" charset="0"/>
                    <a:ea typeface="Helvetica Neue" charset="0"/>
                    <a:cs typeface="Helvetica Neue" charset="0"/>
                  </a:rPr>
                  <a:t>known domains (</a:t>
                </a:r>
                <a:r>
                  <a:rPr kumimoji="0" lang="en-US" sz="2000" b="0" i="0" u="none" strike="noStrike" kern="0" cap="none" spc="0" normalizeH="0" noProof="0" dirty="0">
                    <a:ln>
                      <a:noFill/>
                    </a:ln>
                    <a:solidFill>
                      <a:prstClr val="black"/>
                    </a:solidFill>
                    <a:effectLst/>
                    <a:uLnTx/>
                    <a:uFillTx/>
                    <a:latin typeface="Helvetica Neue" charset="0"/>
                    <a:ea typeface="Helvetica Neue" charset="0"/>
                    <a:cs typeface="Helvetica Neue" charset="0"/>
                  </a:rPr>
                  <a:t>sequence signature</a:t>
                </a:r>
                <a:r>
                  <a:rPr lang="en-US" sz="2000" kern="0" dirty="0">
                    <a:solidFill>
                      <a:prstClr val="black"/>
                    </a:solidFill>
                    <a:latin typeface="Helvetica Neue" charset="0"/>
                    <a:ea typeface="Helvetica Neue" charset="0"/>
                    <a:cs typeface="Helvetica Neue" charset="0"/>
                  </a:rPr>
                  <a:t> match)</a:t>
                </a:r>
                <a:endParaRPr kumimoji="0" lang="en-US" sz="2000" b="0" i="0" u="none" strike="noStrike" kern="0" cap="none" spc="0" normalizeH="0" baseline="0" noProof="0" dirty="0">
                  <a:ln>
                    <a:noFill/>
                  </a:ln>
                  <a:solidFill>
                    <a:prstClr val="black"/>
                  </a:solidFill>
                  <a:effectLst/>
                  <a:uLnTx/>
                  <a:uFillTx/>
                  <a:latin typeface="Helvetica Neue" charset="0"/>
                  <a:ea typeface="Helvetica Neue" charset="0"/>
                  <a:cs typeface="Helvetica Neue" charset="0"/>
                </a:endParaRPr>
              </a:p>
            </p:txBody>
          </p:sp>
          <p:pic>
            <p:nvPicPr>
              <p:cNvPr id="46" name="Picture 45">
                <a:extLst>
                  <a:ext uri="{FF2B5EF4-FFF2-40B4-BE49-F238E27FC236}">
                    <a16:creationId xmlns:a16="http://schemas.microsoft.com/office/drawing/2014/main" id="{720ED35E-1195-2648-8D6A-AF7DBBE6366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584904" y="12811572"/>
                <a:ext cx="1892555" cy="1441947"/>
              </a:xfrm>
              <a:prstGeom prst="rect">
                <a:avLst/>
              </a:prstGeom>
            </p:spPr>
          </p:pic>
        </p:grpSp>
        <p:sp>
          <p:nvSpPr>
            <p:cNvPr id="44" name="Oval 43">
              <a:extLst>
                <a:ext uri="{FF2B5EF4-FFF2-40B4-BE49-F238E27FC236}">
                  <a16:creationId xmlns:a16="http://schemas.microsoft.com/office/drawing/2014/main" id="{C47A877D-B97E-4040-9D70-31E0EC07B932}"/>
                </a:ext>
              </a:extLst>
            </p:cNvPr>
            <p:cNvSpPr/>
            <p:nvPr/>
          </p:nvSpPr>
          <p:spPr>
            <a:xfrm>
              <a:off x="6343042" y="11711772"/>
              <a:ext cx="903599" cy="903599"/>
            </a:xfrm>
            <a:prstGeom prst="ellipse">
              <a:avLst/>
            </a:prstGeom>
            <a:solidFill>
              <a:srgbClr val="9BBB59"/>
            </a:solidFill>
            <a:ln w="25400" cap="flat" cmpd="sng" algn="ctr">
              <a:solidFill>
                <a:srgbClr val="9BBB59">
                  <a:shade val="50000"/>
                </a:srgbClr>
              </a:solidFill>
              <a:prstDash val="solid"/>
            </a:ln>
            <a:effectLst/>
          </p:spPr>
          <p:txBody>
            <a:bodyPr rtlCol="0" anchor="ctr"/>
            <a:lstStyle/>
            <a:p>
              <a:pPr marL="0" marR="0" lvl="0" indent="0" algn="ctr" defTabSz="2088170" eaLnBrk="1" fontAlgn="auto" latinLnBrk="0" hangingPunct="1">
                <a:lnSpc>
                  <a:spcPct val="100000"/>
                </a:lnSpc>
                <a:spcBef>
                  <a:spcPts val="0"/>
                </a:spcBef>
                <a:spcAft>
                  <a:spcPts val="0"/>
                </a:spcAft>
                <a:buClrTx/>
                <a:buSzTx/>
                <a:buFontTx/>
                <a:buNone/>
                <a:tabLst/>
                <a:defRPr/>
              </a:pPr>
              <a:r>
                <a:rPr kumimoji="0" lang="en-US" sz="5400" b="0" i="0" u="none" strike="noStrike" kern="0" cap="none" spc="0" normalizeH="0" baseline="0" noProof="0" dirty="0">
                  <a:ln>
                    <a:noFill/>
                  </a:ln>
                  <a:solidFill>
                    <a:prstClr val="white"/>
                  </a:solidFill>
                  <a:effectLst/>
                  <a:uLnTx/>
                  <a:uFillTx/>
                  <a:latin typeface="Calibri"/>
                  <a:ea typeface=""/>
                  <a:cs typeface=""/>
                </a:rPr>
                <a:t>2</a:t>
              </a:r>
              <a:endParaRPr kumimoji="0" lang="en-US" sz="6000" b="0" i="0" u="none" strike="noStrike" kern="0" cap="none" spc="0" normalizeH="0" baseline="0" noProof="0" dirty="0">
                <a:ln>
                  <a:noFill/>
                </a:ln>
                <a:solidFill>
                  <a:prstClr val="white"/>
                </a:solidFill>
                <a:effectLst/>
                <a:uLnTx/>
                <a:uFillTx/>
                <a:latin typeface="Calibri"/>
                <a:ea typeface=""/>
                <a:cs typeface=""/>
              </a:endParaRPr>
            </a:p>
          </p:txBody>
        </p:sp>
      </p:grpSp>
      <p:grpSp>
        <p:nvGrpSpPr>
          <p:cNvPr id="47" name="Group 46">
            <a:extLst>
              <a:ext uri="{FF2B5EF4-FFF2-40B4-BE49-F238E27FC236}">
                <a16:creationId xmlns:a16="http://schemas.microsoft.com/office/drawing/2014/main" id="{222ED643-A2FA-E641-9F44-CE6A44FD21B7}"/>
              </a:ext>
            </a:extLst>
          </p:cNvPr>
          <p:cNvGrpSpPr>
            <a:grpSpLocks noChangeAspect="1"/>
          </p:cNvGrpSpPr>
          <p:nvPr/>
        </p:nvGrpSpPr>
        <p:grpSpPr>
          <a:xfrm>
            <a:off x="6103892" y="593961"/>
            <a:ext cx="6241729" cy="5156986"/>
            <a:chOff x="6256965" y="8604837"/>
            <a:chExt cx="8791516" cy="7263649"/>
          </a:xfrm>
        </p:grpSpPr>
        <p:pic>
          <p:nvPicPr>
            <p:cNvPr id="48" name="Picture 47">
              <a:extLst>
                <a:ext uri="{FF2B5EF4-FFF2-40B4-BE49-F238E27FC236}">
                  <a16:creationId xmlns:a16="http://schemas.microsoft.com/office/drawing/2014/main" id="{D6FF0589-1A42-8046-A9A7-F277C274AAE7}"/>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251075" y="8604837"/>
              <a:ext cx="5797406" cy="7263649"/>
            </a:xfrm>
            <a:prstGeom prst="rect">
              <a:avLst/>
            </a:prstGeom>
          </p:spPr>
        </p:pic>
        <p:pic>
          <p:nvPicPr>
            <p:cNvPr id="49" name="Picture 48">
              <a:extLst>
                <a:ext uri="{FF2B5EF4-FFF2-40B4-BE49-F238E27FC236}">
                  <a16:creationId xmlns:a16="http://schemas.microsoft.com/office/drawing/2014/main" id="{C966D9A7-6D4E-064D-BE71-94C2E5EB6884}"/>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0183650" y="12749267"/>
              <a:ext cx="1759305" cy="2489185"/>
            </a:xfrm>
            <a:prstGeom prst="rect">
              <a:avLst/>
            </a:prstGeom>
          </p:spPr>
        </p:pic>
        <p:grpSp>
          <p:nvGrpSpPr>
            <p:cNvPr id="50" name="Group 49">
              <a:extLst>
                <a:ext uri="{FF2B5EF4-FFF2-40B4-BE49-F238E27FC236}">
                  <a16:creationId xmlns:a16="http://schemas.microsoft.com/office/drawing/2014/main" id="{A41AC122-A2AC-FC43-BC85-388BD000C53D}"/>
                </a:ext>
              </a:extLst>
            </p:cNvPr>
            <p:cNvGrpSpPr/>
            <p:nvPr/>
          </p:nvGrpSpPr>
          <p:grpSpPr>
            <a:xfrm>
              <a:off x="6256965" y="11357217"/>
              <a:ext cx="5782203" cy="1430568"/>
              <a:chOff x="7781496" y="11546054"/>
              <a:chExt cx="5782203" cy="1430568"/>
            </a:xfrm>
          </p:grpSpPr>
          <p:sp>
            <p:nvSpPr>
              <p:cNvPr id="51" name="TextBox 50">
                <a:extLst>
                  <a:ext uri="{FF2B5EF4-FFF2-40B4-BE49-F238E27FC236}">
                    <a16:creationId xmlns:a16="http://schemas.microsoft.com/office/drawing/2014/main" id="{E1B9E9F8-CF86-0242-A614-13517A8955E9}"/>
                  </a:ext>
                </a:extLst>
              </p:cNvPr>
              <p:cNvSpPr txBox="1"/>
              <p:nvPr/>
            </p:nvSpPr>
            <p:spPr>
              <a:xfrm>
                <a:off x="8777930" y="11546054"/>
                <a:ext cx="4785769" cy="1430568"/>
              </a:xfrm>
              <a:prstGeom prst="rect">
                <a:avLst/>
              </a:prstGeom>
              <a:solidFill>
                <a:srgbClr val="008CB5">
                  <a:alpha val="7843"/>
                </a:srgbClr>
              </a:solidFill>
            </p:spPr>
            <p:txBody>
              <a:bodyPr wrap="square" rtlCol="0">
                <a:spAutoFit/>
              </a:bodyPr>
              <a:lstStyle/>
              <a:p>
                <a:pPr marL="571500" marR="0" lvl="0" indent="-57150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Helvetica Neue" charset="0"/>
                    <a:ea typeface="Helvetica Neue" charset="0"/>
                    <a:cs typeface="Helvetica Neue" charset="0"/>
                  </a:rPr>
                  <a:t>We estimate which</a:t>
                </a:r>
              </a:p>
              <a:p>
                <a:pPr marL="571500" marR="0" lvl="0" indent="-57150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Helvetica Neue" charset="0"/>
                    <a:ea typeface="Helvetica Neue" charset="0"/>
                    <a:cs typeface="Helvetica Neue" charset="0"/>
                  </a:rPr>
                  <a:t>domains are enriched in the interaction</a:t>
                </a:r>
                <a:r>
                  <a:rPr kumimoji="0" lang="en-US" sz="2000" b="0" i="0" u="none" strike="noStrike" kern="0" cap="none" spc="0" normalizeH="0" noProof="0" dirty="0">
                    <a:ln>
                      <a:noFill/>
                    </a:ln>
                    <a:solidFill>
                      <a:prstClr val="black"/>
                    </a:solidFill>
                    <a:effectLst/>
                    <a:uLnTx/>
                    <a:uFillTx/>
                    <a:latin typeface="Helvetica Neue" charset="0"/>
                    <a:ea typeface="Helvetica Neue" charset="0"/>
                    <a:cs typeface="Helvetica Neue" charset="0"/>
                  </a:rPr>
                  <a:t> subnetwork </a:t>
                </a:r>
              </a:p>
            </p:txBody>
          </p:sp>
          <p:sp>
            <p:nvSpPr>
              <p:cNvPr id="52" name="Oval 51">
                <a:extLst>
                  <a:ext uri="{FF2B5EF4-FFF2-40B4-BE49-F238E27FC236}">
                    <a16:creationId xmlns:a16="http://schemas.microsoft.com/office/drawing/2014/main" id="{F436EC9E-994F-9A49-AB31-6DCA1E1530DA}"/>
                  </a:ext>
                </a:extLst>
              </p:cNvPr>
              <p:cNvSpPr/>
              <p:nvPr/>
            </p:nvSpPr>
            <p:spPr>
              <a:xfrm>
                <a:off x="7781496" y="11822521"/>
                <a:ext cx="903599" cy="903599"/>
              </a:xfrm>
              <a:prstGeom prst="ellipse">
                <a:avLst/>
              </a:prstGeom>
              <a:solidFill>
                <a:srgbClr val="C0504D"/>
              </a:solidFill>
              <a:ln w="25400" cap="flat" cmpd="sng" algn="ctr">
                <a:solidFill>
                  <a:srgbClr val="C0504D">
                    <a:shade val="50000"/>
                  </a:srgbClr>
                </a:solidFill>
                <a:prstDash val="solid"/>
              </a:ln>
              <a:effectLst/>
            </p:spPr>
            <p:txBody>
              <a:bodyPr rtlCol="0" anchor="ctr"/>
              <a:lstStyle/>
              <a:p>
                <a:pPr marL="0" marR="0" lvl="0" indent="0" algn="ctr" defTabSz="2088170" eaLnBrk="1" fontAlgn="auto" latinLnBrk="0" hangingPunct="1">
                  <a:lnSpc>
                    <a:spcPct val="100000"/>
                  </a:lnSpc>
                  <a:spcBef>
                    <a:spcPts val="0"/>
                  </a:spcBef>
                  <a:spcAft>
                    <a:spcPts val="0"/>
                  </a:spcAft>
                  <a:buClrTx/>
                  <a:buSzTx/>
                  <a:buFontTx/>
                  <a:buNone/>
                  <a:tabLst/>
                  <a:defRPr/>
                </a:pPr>
                <a:r>
                  <a:rPr kumimoji="0" lang="en-US" sz="5400" b="0" i="0" u="none" strike="noStrike" kern="0" cap="none" spc="0" normalizeH="0" baseline="0" noProof="0" dirty="0">
                    <a:ln>
                      <a:noFill/>
                    </a:ln>
                    <a:solidFill>
                      <a:prstClr val="white"/>
                    </a:solidFill>
                    <a:effectLst/>
                    <a:uLnTx/>
                    <a:uFillTx/>
                    <a:latin typeface="Calibri"/>
                    <a:ea typeface=""/>
                    <a:cs typeface=""/>
                  </a:rPr>
                  <a:t>3</a:t>
                </a:r>
              </a:p>
            </p:txBody>
          </p:sp>
        </p:grpSp>
      </p:grpSp>
      <p:grpSp>
        <p:nvGrpSpPr>
          <p:cNvPr id="53" name="Group 52">
            <a:extLst>
              <a:ext uri="{FF2B5EF4-FFF2-40B4-BE49-F238E27FC236}">
                <a16:creationId xmlns:a16="http://schemas.microsoft.com/office/drawing/2014/main" id="{6204F058-FF36-BC47-B6BD-C9A50E5E41B3}"/>
              </a:ext>
            </a:extLst>
          </p:cNvPr>
          <p:cNvGrpSpPr>
            <a:grpSpLocks noChangeAspect="1"/>
          </p:cNvGrpSpPr>
          <p:nvPr/>
        </p:nvGrpSpPr>
        <p:grpSpPr>
          <a:xfrm>
            <a:off x="3472848" y="4126377"/>
            <a:ext cx="4687622" cy="1071542"/>
            <a:chOff x="1538226" y="14271549"/>
            <a:chExt cx="6304044" cy="1435060"/>
          </a:xfrm>
        </p:grpSpPr>
        <p:pic>
          <p:nvPicPr>
            <p:cNvPr id="54" name="Picture 53">
              <a:extLst>
                <a:ext uri="{FF2B5EF4-FFF2-40B4-BE49-F238E27FC236}">
                  <a16:creationId xmlns:a16="http://schemas.microsoft.com/office/drawing/2014/main" id="{64C198BD-F2C1-4842-AC69-2DA1D3983278}"/>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2655771" y="14271549"/>
              <a:ext cx="1311602" cy="1348754"/>
            </a:xfrm>
            <a:prstGeom prst="rect">
              <a:avLst/>
            </a:prstGeom>
          </p:spPr>
        </p:pic>
        <p:grpSp>
          <p:nvGrpSpPr>
            <p:cNvPr id="55" name="Group 54">
              <a:extLst>
                <a:ext uri="{FF2B5EF4-FFF2-40B4-BE49-F238E27FC236}">
                  <a16:creationId xmlns:a16="http://schemas.microsoft.com/office/drawing/2014/main" id="{B323D2D8-3598-8548-9308-811E9623179C}"/>
                </a:ext>
              </a:extLst>
            </p:cNvPr>
            <p:cNvGrpSpPr/>
            <p:nvPr/>
          </p:nvGrpSpPr>
          <p:grpSpPr>
            <a:xfrm>
              <a:off x="1538226" y="14346385"/>
              <a:ext cx="6304044" cy="1360224"/>
              <a:chOff x="2135193" y="14960815"/>
              <a:chExt cx="6304044" cy="1360224"/>
            </a:xfrm>
          </p:grpSpPr>
          <p:sp>
            <p:nvSpPr>
              <p:cNvPr id="56" name="TextBox 55">
                <a:extLst>
                  <a:ext uri="{FF2B5EF4-FFF2-40B4-BE49-F238E27FC236}">
                    <a16:creationId xmlns:a16="http://schemas.microsoft.com/office/drawing/2014/main" id="{C5FB46E8-318C-3748-937B-CD156B2D4691}"/>
                  </a:ext>
                </a:extLst>
              </p:cNvPr>
              <p:cNvSpPr txBox="1"/>
              <p:nvPr/>
            </p:nvSpPr>
            <p:spPr>
              <a:xfrm>
                <a:off x="4633798" y="14960815"/>
                <a:ext cx="3805439" cy="1360224"/>
              </a:xfrm>
              <a:prstGeom prst="rect">
                <a:avLst/>
              </a:prstGeom>
              <a:solidFill>
                <a:srgbClr val="008CB5">
                  <a:alpha val="7843"/>
                </a:srgbClr>
              </a:solidFill>
              <a:ln>
                <a:noFill/>
              </a:ln>
            </p:spPr>
            <p:txBody>
              <a:bodyPr wrap="square" rtlCol="0">
                <a:spAutoFit/>
              </a:bodyPr>
              <a:lstStyle/>
              <a:p>
                <a:pPr marL="571500" marR="0" lvl="0" indent="-57150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Helvetica Neue" charset="0"/>
                    <a:ea typeface="Helvetica Neue" charset="0"/>
                    <a:cs typeface="Helvetica Neue" charset="0"/>
                  </a:rPr>
                  <a:t>use QSLIMFinder to discover linear motifs de-novo</a:t>
                </a:r>
              </a:p>
            </p:txBody>
          </p:sp>
          <p:sp>
            <p:nvSpPr>
              <p:cNvPr id="57" name="Oval 56">
                <a:extLst>
                  <a:ext uri="{FF2B5EF4-FFF2-40B4-BE49-F238E27FC236}">
                    <a16:creationId xmlns:a16="http://schemas.microsoft.com/office/drawing/2014/main" id="{8BBE5C60-767A-9449-9339-BC3061E75107}"/>
                  </a:ext>
                </a:extLst>
              </p:cNvPr>
              <p:cNvSpPr/>
              <p:nvPr/>
            </p:nvSpPr>
            <p:spPr>
              <a:xfrm>
                <a:off x="2135193" y="15108555"/>
                <a:ext cx="903599" cy="903599"/>
              </a:xfrm>
              <a:prstGeom prst="ellipse">
                <a:avLst/>
              </a:prstGeom>
              <a:solidFill>
                <a:srgbClr val="8064A2"/>
              </a:solidFill>
              <a:ln w="25400" cap="flat" cmpd="sng" algn="ctr">
                <a:solidFill>
                  <a:srgbClr val="8064A2">
                    <a:shade val="50000"/>
                  </a:srgbClr>
                </a:solidFill>
                <a:prstDash val="solid"/>
              </a:ln>
              <a:effectLst/>
            </p:spPr>
            <p:txBody>
              <a:bodyPr rtlCol="0" anchor="ctr"/>
              <a:lstStyle/>
              <a:p>
                <a:pPr marL="0" marR="0" lvl="0" indent="0" algn="ctr" defTabSz="2088170" eaLnBrk="1" fontAlgn="auto" latinLnBrk="0" hangingPunct="1">
                  <a:lnSpc>
                    <a:spcPct val="100000"/>
                  </a:lnSpc>
                  <a:spcBef>
                    <a:spcPts val="0"/>
                  </a:spcBef>
                  <a:spcAft>
                    <a:spcPts val="0"/>
                  </a:spcAft>
                  <a:buClrTx/>
                  <a:buSzTx/>
                  <a:buFontTx/>
                  <a:buNone/>
                  <a:tabLst/>
                  <a:defRPr/>
                </a:pPr>
                <a:r>
                  <a:rPr kumimoji="0" lang="en-US" sz="5400" b="0" i="0" u="none" strike="noStrike" kern="0" cap="none" spc="0" normalizeH="0" baseline="0" noProof="0" dirty="0">
                    <a:ln>
                      <a:noFill/>
                    </a:ln>
                    <a:solidFill>
                      <a:prstClr val="white"/>
                    </a:solidFill>
                    <a:effectLst/>
                    <a:uLnTx/>
                    <a:uFillTx/>
                    <a:latin typeface="Calibri"/>
                    <a:ea typeface=""/>
                    <a:cs typeface=""/>
                  </a:rPr>
                  <a:t>4</a:t>
                </a:r>
              </a:p>
            </p:txBody>
          </p:sp>
        </p:grpSp>
      </p:grpSp>
      <p:grpSp>
        <p:nvGrpSpPr>
          <p:cNvPr id="58" name="Group 57">
            <a:extLst>
              <a:ext uri="{FF2B5EF4-FFF2-40B4-BE49-F238E27FC236}">
                <a16:creationId xmlns:a16="http://schemas.microsoft.com/office/drawing/2014/main" id="{288D2FD7-4A5D-144A-A391-072A29AD917F}"/>
              </a:ext>
            </a:extLst>
          </p:cNvPr>
          <p:cNvGrpSpPr>
            <a:grpSpLocks noChangeAspect="1"/>
          </p:cNvGrpSpPr>
          <p:nvPr/>
        </p:nvGrpSpPr>
        <p:grpSpPr>
          <a:xfrm>
            <a:off x="770361" y="5627209"/>
            <a:ext cx="5373585" cy="1015663"/>
            <a:chOff x="2403385" y="16367127"/>
            <a:chExt cx="7239863" cy="1368408"/>
          </a:xfrm>
        </p:grpSpPr>
        <p:sp>
          <p:nvSpPr>
            <p:cNvPr id="59" name="TextBox 58">
              <a:extLst>
                <a:ext uri="{FF2B5EF4-FFF2-40B4-BE49-F238E27FC236}">
                  <a16:creationId xmlns:a16="http://schemas.microsoft.com/office/drawing/2014/main" id="{EA565F6D-EFDF-5D4F-845C-DCA67A3CF5D1}"/>
                </a:ext>
              </a:extLst>
            </p:cNvPr>
            <p:cNvSpPr txBox="1"/>
            <p:nvPr/>
          </p:nvSpPr>
          <p:spPr>
            <a:xfrm>
              <a:off x="3442038" y="16367127"/>
              <a:ext cx="6201210" cy="1368408"/>
            </a:xfrm>
            <a:prstGeom prst="rect">
              <a:avLst/>
            </a:prstGeom>
            <a:solidFill>
              <a:srgbClr val="008CB5">
                <a:alpha val="7843"/>
              </a:srgbClr>
            </a:solidFill>
          </p:spPr>
          <p:txBody>
            <a:bodyPr wrap="square" rtlCol="0">
              <a:spAutoFit/>
            </a:bodyPr>
            <a:lstStyle/>
            <a:p>
              <a:pPr marL="571500" marR="0" lvl="0" indent="-57150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Helvetica Neue" charset="0"/>
                  <a:ea typeface="Helvetica Neue" charset="0"/>
                  <a:cs typeface="Helvetica Neue" charset="0"/>
                </a:rPr>
                <a:t>Benchmark</a:t>
              </a:r>
              <a:r>
                <a:rPr kumimoji="0" lang="en-US" sz="2000" b="0" i="0" u="none" strike="noStrike" kern="0" cap="none" spc="0" normalizeH="0" noProof="0" dirty="0">
                  <a:ln>
                    <a:noFill/>
                  </a:ln>
                  <a:solidFill>
                    <a:prstClr val="black"/>
                  </a:solidFill>
                  <a:effectLst/>
                  <a:uLnTx/>
                  <a:uFillTx/>
                  <a:latin typeface="Helvetica Neue" charset="0"/>
                  <a:ea typeface="Helvetica Neue" charset="0"/>
                  <a:cs typeface="Helvetica Neue" charset="0"/>
                </a:rPr>
                <a:t> based on known instances </a:t>
              </a:r>
              <a:r>
                <a:rPr lang="en-US" sz="2000" kern="0" dirty="0">
                  <a:solidFill>
                    <a:prstClr val="black"/>
                  </a:solidFill>
                  <a:latin typeface="Helvetica Neue" charset="0"/>
                  <a:ea typeface="Helvetica Neue" charset="0"/>
                  <a:cs typeface="Helvetica Neue" charset="0"/>
                </a:rPr>
                <a:t>and integrate</a:t>
              </a:r>
              <a:r>
                <a:rPr kumimoji="0" lang="en-US" sz="2000" b="0" i="0" u="none" strike="noStrike" kern="0" cap="none" spc="0" normalizeH="0" baseline="0" noProof="0" dirty="0">
                  <a:ln>
                    <a:noFill/>
                  </a:ln>
                  <a:solidFill>
                    <a:prstClr val="black"/>
                  </a:solidFill>
                  <a:effectLst/>
                  <a:uLnTx/>
                  <a:uFillTx/>
                  <a:latin typeface="Helvetica Neue" charset="0"/>
                  <a:ea typeface="Helvetica Neue" charset="0"/>
                  <a:cs typeface="Helvetica Neue" charset="0"/>
                </a:rPr>
                <a:t> domains likely to mediate interaction</a:t>
              </a:r>
            </a:p>
          </p:txBody>
        </p:sp>
        <p:sp>
          <p:nvSpPr>
            <p:cNvPr id="60" name="Oval 59">
              <a:extLst>
                <a:ext uri="{FF2B5EF4-FFF2-40B4-BE49-F238E27FC236}">
                  <a16:creationId xmlns:a16="http://schemas.microsoft.com/office/drawing/2014/main" id="{4DE64EA7-E591-AA48-AC35-0A41946BB9AB}"/>
                </a:ext>
              </a:extLst>
            </p:cNvPr>
            <p:cNvSpPr/>
            <p:nvPr/>
          </p:nvSpPr>
          <p:spPr>
            <a:xfrm>
              <a:off x="2403385" y="16599533"/>
              <a:ext cx="903599" cy="903599"/>
            </a:xfrm>
            <a:prstGeom prst="ellipse">
              <a:avLst/>
            </a:prstGeom>
            <a:solidFill>
              <a:srgbClr val="4BACC6"/>
            </a:solidFill>
            <a:ln w="25400" cap="flat" cmpd="sng" algn="ctr">
              <a:solidFill>
                <a:srgbClr val="4BACC6">
                  <a:shade val="50000"/>
                </a:srgbClr>
              </a:solidFill>
              <a:prstDash val="solid"/>
            </a:ln>
            <a:effectLst/>
          </p:spPr>
          <p:txBody>
            <a:bodyPr rtlCol="0" anchor="ctr"/>
            <a:lstStyle/>
            <a:p>
              <a:pPr marL="0" marR="0" lvl="0" indent="0" algn="ctr" defTabSz="2088170" eaLnBrk="1" fontAlgn="auto" latinLnBrk="0" hangingPunct="1">
                <a:lnSpc>
                  <a:spcPct val="100000"/>
                </a:lnSpc>
                <a:spcBef>
                  <a:spcPts val="0"/>
                </a:spcBef>
                <a:spcAft>
                  <a:spcPts val="0"/>
                </a:spcAft>
                <a:buClrTx/>
                <a:buSzTx/>
                <a:buFontTx/>
                <a:buNone/>
                <a:tabLst/>
                <a:defRPr/>
              </a:pPr>
              <a:r>
                <a:rPr kumimoji="0" lang="en-US" sz="5400" b="0" i="0" u="none" strike="noStrike" kern="0" cap="none" spc="0" normalizeH="0" baseline="0" noProof="0" dirty="0">
                  <a:ln>
                    <a:noFill/>
                  </a:ln>
                  <a:solidFill>
                    <a:prstClr val="white"/>
                  </a:solidFill>
                  <a:effectLst/>
                  <a:uLnTx/>
                  <a:uFillTx/>
                  <a:latin typeface="Calibri"/>
                  <a:ea typeface=""/>
                  <a:cs typeface=""/>
                </a:rPr>
                <a:t>5</a:t>
              </a:r>
            </a:p>
          </p:txBody>
        </p:sp>
      </p:grpSp>
      <p:grpSp>
        <p:nvGrpSpPr>
          <p:cNvPr id="64" name="Group 63">
            <a:extLst>
              <a:ext uri="{FF2B5EF4-FFF2-40B4-BE49-F238E27FC236}">
                <a16:creationId xmlns:a16="http://schemas.microsoft.com/office/drawing/2014/main" id="{3CAF2A72-7C62-6243-9AC8-E8D6793219FB}"/>
              </a:ext>
            </a:extLst>
          </p:cNvPr>
          <p:cNvGrpSpPr>
            <a:grpSpLocks noChangeAspect="1"/>
          </p:cNvGrpSpPr>
          <p:nvPr/>
        </p:nvGrpSpPr>
        <p:grpSpPr>
          <a:xfrm>
            <a:off x="27743" y="-30603"/>
            <a:ext cx="3252362" cy="2106202"/>
            <a:chOff x="1989973" y="9053117"/>
            <a:chExt cx="4951218" cy="3206367"/>
          </a:xfrm>
        </p:grpSpPr>
        <p:pic>
          <p:nvPicPr>
            <p:cNvPr id="65" name="Picture 64">
              <a:extLst>
                <a:ext uri="{FF2B5EF4-FFF2-40B4-BE49-F238E27FC236}">
                  <a16:creationId xmlns:a16="http://schemas.microsoft.com/office/drawing/2014/main" id="{D05AD2E1-D37F-294B-B9F8-24D3DA23758B}"/>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989973" y="9053117"/>
              <a:ext cx="4339821" cy="2702922"/>
            </a:xfrm>
            <a:prstGeom prst="rect">
              <a:avLst/>
            </a:prstGeom>
          </p:spPr>
        </p:pic>
        <p:sp>
          <p:nvSpPr>
            <p:cNvPr id="66" name="TextBox 65">
              <a:extLst>
                <a:ext uri="{FF2B5EF4-FFF2-40B4-BE49-F238E27FC236}">
                  <a16:creationId xmlns:a16="http://schemas.microsoft.com/office/drawing/2014/main" id="{BDC22CFE-DB8C-A042-A5A0-4B1CC90388A3}"/>
                </a:ext>
              </a:extLst>
            </p:cNvPr>
            <p:cNvSpPr txBox="1"/>
            <p:nvPr/>
          </p:nvSpPr>
          <p:spPr>
            <a:xfrm>
              <a:off x="5293980" y="9417225"/>
              <a:ext cx="1647211" cy="948236"/>
            </a:xfrm>
            <a:prstGeom prst="rect">
              <a:avLst/>
            </a:prstGeom>
            <a:solidFill>
              <a:srgbClr val="008CB5">
                <a:alpha val="7843"/>
              </a:srgbClr>
            </a:solidFill>
          </p:spPr>
          <p:txBody>
            <a:bodyPr wrap="square" rtlCol="0">
              <a:spAutoFit/>
            </a:bodyPr>
            <a:lstStyle/>
            <a:p>
              <a:pPr marL="571500" marR="0" lvl="0" indent="-57150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Helvetica Neue" charset="0"/>
                  <a:ea typeface="Helvetica Neue" charset="0"/>
                  <a:cs typeface="Helvetica Neue" charset="0"/>
                </a:rPr>
                <a:t>Globular </a:t>
              </a:r>
            </a:p>
            <a:p>
              <a:pPr marL="571500" marR="0" lvl="0" indent="-57150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Helvetica Neue" charset="0"/>
                  <a:ea typeface="Helvetica Neue" charset="0"/>
                  <a:cs typeface="Helvetica Neue" charset="0"/>
                </a:rPr>
                <a:t>domains</a:t>
              </a:r>
            </a:p>
          </p:txBody>
        </p:sp>
        <p:sp>
          <p:nvSpPr>
            <p:cNvPr id="67" name="TextBox 66">
              <a:extLst>
                <a:ext uri="{FF2B5EF4-FFF2-40B4-BE49-F238E27FC236}">
                  <a16:creationId xmlns:a16="http://schemas.microsoft.com/office/drawing/2014/main" id="{4ED8AF3B-ADBF-0D47-87FE-C51204485672}"/>
                </a:ext>
              </a:extLst>
            </p:cNvPr>
            <p:cNvSpPr txBox="1"/>
            <p:nvPr/>
          </p:nvSpPr>
          <p:spPr>
            <a:xfrm>
              <a:off x="2493347" y="11311248"/>
              <a:ext cx="1258596" cy="948236"/>
            </a:xfrm>
            <a:prstGeom prst="rect">
              <a:avLst/>
            </a:prstGeom>
            <a:solidFill>
              <a:srgbClr val="008CB5">
                <a:alpha val="7843"/>
              </a:srgbClr>
            </a:solidFill>
          </p:spPr>
          <p:txBody>
            <a:bodyPr wrap="square" rtlCol="0">
              <a:spAutoFit/>
            </a:bodyPr>
            <a:lstStyle/>
            <a:p>
              <a:pPr marL="571500" marR="0" lvl="0" indent="-57150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Helvetica Neue" charset="0"/>
                  <a:ea typeface="Helvetica Neue" charset="0"/>
                  <a:cs typeface="Helvetica Neue" charset="0"/>
                </a:rPr>
                <a:t>Linear </a:t>
              </a:r>
            </a:p>
            <a:p>
              <a:pPr marL="571500" marR="0" lvl="0" indent="-57150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Helvetica Neue" charset="0"/>
                  <a:ea typeface="Helvetica Neue" charset="0"/>
                  <a:cs typeface="Helvetica Neue" charset="0"/>
                </a:rPr>
                <a:t>motif</a:t>
              </a:r>
            </a:p>
          </p:txBody>
        </p:sp>
        <p:cxnSp>
          <p:nvCxnSpPr>
            <p:cNvPr id="68" name="Straight Arrow Connector 67">
              <a:extLst>
                <a:ext uri="{FF2B5EF4-FFF2-40B4-BE49-F238E27FC236}">
                  <a16:creationId xmlns:a16="http://schemas.microsoft.com/office/drawing/2014/main" id="{34F3D463-9681-D043-9E1B-27CA3CD76DD6}"/>
                </a:ext>
              </a:extLst>
            </p:cNvPr>
            <p:cNvCxnSpPr/>
            <p:nvPr/>
          </p:nvCxnSpPr>
          <p:spPr>
            <a:xfrm flipV="1">
              <a:off x="3751945" y="11447807"/>
              <a:ext cx="710955" cy="340495"/>
            </a:xfrm>
            <a:prstGeom prst="straightConnector1">
              <a:avLst/>
            </a:prstGeom>
            <a:noFill/>
            <a:ln w="127000" cap="flat" cmpd="sng" algn="ctr">
              <a:solidFill>
                <a:srgbClr val="008CB5"/>
              </a:solidFill>
              <a:prstDash val="solid"/>
              <a:tailEnd type="triangle"/>
            </a:ln>
            <a:effectLst>
              <a:outerShdw blurRad="40000" dist="20000" dir="5400000" rotWithShape="0">
                <a:srgbClr val="000000">
                  <a:alpha val="38000"/>
                </a:srgbClr>
              </a:outerShdw>
            </a:effectLst>
          </p:spPr>
        </p:cxnSp>
        <p:cxnSp>
          <p:nvCxnSpPr>
            <p:cNvPr id="69" name="Straight Arrow Connector 68">
              <a:extLst>
                <a:ext uri="{FF2B5EF4-FFF2-40B4-BE49-F238E27FC236}">
                  <a16:creationId xmlns:a16="http://schemas.microsoft.com/office/drawing/2014/main" id="{80025F43-158C-6544-AD35-D78557901B5D}"/>
                </a:ext>
              </a:extLst>
            </p:cNvPr>
            <p:cNvCxnSpPr/>
            <p:nvPr/>
          </p:nvCxnSpPr>
          <p:spPr>
            <a:xfrm flipH="1">
              <a:off x="5010869" y="10360405"/>
              <a:ext cx="834172" cy="347507"/>
            </a:xfrm>
            <a:prstGeom prst="straightConnector1">
              <a:avLst/>
            </a:prstGeom>
            <a:noFill/>
            <a:ln w="127000" cap="flat" cmpd="sng" algn="ctr">
              <a:solidFill>
                <a:srgbClr val="008CB5"/>
              </a:solidFill>
              <a:prstDash val="solid"/>
              <a:tailEnd type="triangle"/>
            </a:ln>
            <a:effectLst>
              <a:outerShdw blurRad="40000" dist="20000" dir="5400000" rotWithShape="0">
                <a:srgbClr val="000000">
                  <a:alpha val="38000"/>
                </a:srgbClr>
              </a:outerShdw>
            </a:effectLst>
          </p:spPr>
        </p:cxnSp>
        <p:cxnSp>
          <p:nvCxnSpPr>
            <p:cNvPr id="70" name="Straight Arrow Connector 69">
              <a:extLst>
                <a:ext uri="{FF2B5EF4-FFF2-40B4-BE49-F238E27FC236}">
                  <a16:creationId xmlns:a16="http://schemas.microsoft.com/office/drawing/2014/main" id="{123982FE-CEC8-E64E-AC0A-0C7DD201AE00}"/>
                </a:ext>
              </a:extLst>
            </p:cNvPr>
            <p:cNvCxnSpPr/>
            <p:nvPr/>
          </p:nvCxnSpPr>
          <p:spPr>
            <a:xfrm flipH="1">
              <a:off x="5881165" y="10383313"/>
              <a:ext cx="469894" cy="468016"/>
            </a:xfrm>
            <a:prstGeom prst="straightConnector1">
              <a:avLst/>
            </a:prstGeom>
            <a:noFill/>
            <a:ln w="127000" cap="flat" cmpd="sng" algn="ctr">
              <a:solidFill>
                <a:srgbClr val="008CB5"/>
              </a:solidFill>
              <a:prstDash val="solid"/>
              <a:tailEnd type="triangle"/>
            </a:ln>
            <a:effectLst>
              <a:outerShdw blurRad="40000" dist="20000" dir="5400000" rotWithShape="0">
                <a:srgbClr val="000000">
                  <a:alpha val="38000"/>
                </a:srgbClr>
              </a:outerShdw>
            </a:effectLst>
          </p:spPr>
        </p:cxnSp>
      </p:grpSp>
      <p:grpSp>
        <p:nvGrpSpPr>
          <p:cNvPr id="74" name="Group 73">
            <a:extLst>
              <a:ext uri="{FF2B5EF4-FFF2-40B4-BE49-F238E27FC236}">
                <a16:creationId xmlns:a16="http://schemas.microsoft.com/office/drawing/2014/main" id="{8E529D3D-01FD-4C41-B1C0-044A70F7FAE1}"/>
              </a:ext>
            </a:extLst>
          </p:cNvPr>
          <p:cNvGrpSpPr/>
          <p:nvPr/>
        </p:nvGrpSpPr>
        <p:grpSpPr>
          <a:xfrm>
            <a:off x="6274463" y="5494837"/>
            <a:ext cx="3020365" cy="1178122"/>
            <a:chOff x="6274463" y="5494837"/>
            <a:chExt cx="3020365" cy="1178122"/>
          </a:xfrm>
        </p:grpSpPr>
        <p:grpSp>
          <p:nvGrpSpPr>
            <p:cNvPr id="61" name="Group 60">
              <a:extLst>
                <a:ext uri="{FF2B5EF4-FFF2-40B4-BE49-F238E27FC236}">
                  <a16:creationId xmlns:a16="http://schemas.microsoft.com/office/drawing/2014/main" id="{D9906712-ADDC-1F48-A1AC-0945F84BA074}"/>
                </a:ext>
              </a:extLst>
            </p:cNvPr>
            <p:cNvGrpSpPr>
              <a:grpSpLocks noChangeAspect="1"/>
            </p:cNvGrpSpPr>
            <p:nvPr/>
          </p:nvGrpSpPr>
          <p:grpSpPr>
            <a:xfrm>
              <a:off x="6274463" y="5723136"/>
              <a:ext cx="2800585" cy="949823"/>
              <a:chOff x="3672609" y="17535395"/>
              <a:chExt cx="4136535" cy="1402912"/>
            </a:xfrm>
          </p:grpSpPr>
          <p:pic>
            <p:nvPicPr>
              <p:cNvPr id="62" name="Picture 61">
                <a:extLst>
                  <a:ext uri="{FF2B5EF4-FFF2-40B4-BE49-F238E27FC236}">
                    <a16:creationId xmlns:a16="http://schemas.microsoft.com/office/drawing/2014/main" id="{3A826800-DA28-C047-8813-95E7034C8064}"/>
                  </a:ext>
                </a:extLst>
              </p:cNvPr>
              <p:cNvPicPr>
                <a:picLocks noChangeAspect="1"/>
              </p:cNvPicPr>
              <p:nvPr/>
            </p:nvPicPr>
            <p:blipFill rotWithShape="1">
              <a:blip r:embed="rId8" cstate="screen">
                <a:extLst>
                  <a:ext uri="{28A0092B-C50C-407E-A947-70E740481C1C}">
                    <a14:useLocalDpi xmlns:a14="http://schemas.microsoft.com/office/drawing/2010/main"/>
                  </a:ext>
                </a:extLst>
              </a:blip>
              <a:srcRect t="22370"/>
              <a:stretch/>
            </p:blipFill>
            <p:spPr>
              <a:xfrm>
                <a:off x="4702808" y="17535395"/>
                <a:ext cx="3106336" cy="1402912"/>
              </a:xfrm>
              <a:prstGeom prst="rect">
                <a:avLst/>
              </a:prstGeom>
            </p:spPr>
          </p:pic>
          <p:pic>
            <p:nvPicPr>
              <p:cNvPr id="63" name="Picture 62">
                <a:extLst>
                  <a:ext uri="{FF2B5EF4-FFF2-40B4-BE49-F238E27FC236}">
                    <a16:creationId xmlns:a16="http://schemas.microsoft.com/office/drawing/2014/main" id="{C1F60FFB-EFF7-C647-A47B-A8876AE99401}"/>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3672609" y="17535395"/>
                <a:ext cx="960977" cy="1360084"/>
              </a:xfrm>
              <a:prstGeom prst="rect">
                <a:avLst/>
              </a:prstGeom>
            </p:spPr>
          </p:pic>
        </p:grpSp>
        <p:sp>
          <p:nvSpPr>
            <p:cNvPr id="72" name="TextBox 71">
              <a:extLst>
                <a:ext uri="{FF2B5EF4-FFF2-40B4-BE49-F238E27FC236}">
                  <a16:creationId xmlns:a16="http://schemas.microsoft.com/office/drawing/2014/main" id="{69C905FE-BC57-0149-A0C1-EFEDAD59286B}"/>
                </a:ext>
              </a:extLst>
            </p:cNvPr>
            <p:cNvSpPr txBox="1"/>
            <p:nvPr/>
          </p:nvSpPr>
          <p:spPr>
            <a:xfrm>
              <a:off x="7025377" y="5494837"/>
              <a:ext cx="2245218" cy="323165"/>
            </a:xfrm>
            <a:prstGeom prst="rect">
              <a:avLst/>
            </a:prstGeom>
            <a:noFill/>
          </p:spPr>
          <p:txBody>
            <a:bodyPr wrap="square" rtlCol="0">
              <a:spAutoFit/>
            </a:bodyPr>
            <a:lstStyle/>
            <a:p>
              <a:pPr marL="571500" marR="0" lvl="0" indent="-571500" defTabSz="914400" eaLnBrk="1" fontAlgn="auto" latinLnBrk="0" hangingPunct="1">
                <a:lnSpc>
                  <a:spcPct val="100000"/>
                </a:lnSpc>
                <a:spcBef>
                  <a:spcPts val="0"/>
                </a:spcBef>
                <a:spcAft>
                  <a:spcPts val="0"/>
                </a:spcAft>
                <a:buClrTx/>
                <a:buSzTx/>
                <a:buFontTx/>
                <a:buNone/>
                <a:tabLst/>
                <a:defRPr/>
              </a:pPr>
              <a:r>
                <a:rPr lang="en-US" sz="1500" kern="0" dirty="0">
                  <a:solidFill>
                    <a:prstClr val="black"/>
                  </a:solidFill>
                  <a:latin typeface="Helvetica Neue" charset="0"/>
                  <a:ea typeface="Helvetica Neue" charset="0"/>
                  <a:cs typeface="Helvetica Neue" charset="0"/>
                </a:rPr>
                <a:t>m</a:t>
              </a:r>
              <a:r>
                <a:rPr kumimoji="0" lang="en-US" sz="1500" b="0" i="0" u="none" strike="noStrike" kern="0" cap="none" spc="0" normalizeH="0" baseline="0" noProof="0" dirty="0" err="1">
                  <a:ln>
                    <a:noFill/>
                  </a:ln>
                  <a:solidFill>
                    <a:prstClr val="black"/>
                  </a:solidFill>
                  <a:effectLst/>
                  <a:uLnTx/>
                  <a:uFillTx/>
                  <a:latin typeface="Helvetica Neue" charset="0"/>
                  <a:ea typeface="Helvetica Neue" charset="0"/>
                  <a:cs typeface="Helvetica Neue" charset="0"/>
                </a:rPr>
                <a:t>otif</a:t>
              </a:r>
              <a:r>
                <a:rPr kumimoji="0" lang="en-US" sz="1500" b="0" i="0" u="none" strike="noStrike" kern="0" cap="none" spc="0" normalizeH="0" baseline="0" noProof="0" dirty="0">
                  <a:ln>
                    <a:noFill/>
                  </a:ln>
                  <a:solidFill>
                    <a:prstClr val="black"/>
                  </a:solidFill>
                  <a:effectLst/>
                  <a:uLnTx/>
                  <a:uFillTx/>
                  <a:latin typeface="Helvetica Neue" charset="0"/>
                  <a:ea typeface="Helvetica Neue" charset="0"/>
                  <a:cs typeface="Helvetica Neue" charset="0"/>
                </a:rPr>
                <a:t> - domain - p-value</a:t>
              </a:r>
            </a:p>
          </p:txBody>
        </p:sp>
        <p:sp>
          <p:nvSpPr>
            <p:cNvPr id="73" name="TextBox 72">
              <a:extLst>
                <a:ext uri="{FF2B5EF4-FFF2-40B4-BE49-F238E27FC236}">
                  <a16:creationId xmlns:a16="http://schemas.microsoft.com/office/drawing/2014/main" id="{076C86BA-E95D-7542-9F14-7C60BFBE8E69}"/>
                </a:ext>
              </a:extLst>
            </p:cNvPr>
            <p:cNvSpPr txBox="1"/>
            <p:nvPr/>
          </p:nvSpPr>
          <p:spPr>
            <a:xfrm>
              <a:off x="8463077" y="5847711"/>
              <a:ext cx="831751" cy="323165"/>
            </a:xfrm>
            <a:prstGeom prst="rect">
              <a:avLst/>
            </a:prstGeom>
            <a:solidFill>
              <a:schemeClr val="bg1"/>
            </a:solidFill>
          </p:spPr>
          <p:txBody>
            <a:bodyPr wrap="square" rtlCol="0">
              <a:spAutoFit/>
            </a:bodyPr>
            <a:lstStyle/>
            <a:p>
              <a:pPr marL="571500" marR="0" lvl="0" indent="-571500" defTabSz="9144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black"/>
                  </a:solidFill>
                  <a:effectLst/>
                  <a:uLnTx/>
                  <a:uFillTx/>
                  <a:latin typeface="Helvetica Neue" charset="0"/>
                  <a:ea typeface="Helvetica Neue" charset="0"/>
                  <a:cs typeface="Helvetica Neue" charset="0"/>
                </a:rPr>
                <a:t>0.0001</a:t>
              </a:r>
            </a:p>
          </p:txBody>
        </p:sp>
      </p:grpSp>
    </p:spTree>
    <p:extLst>
      <p:ext uri="{BB962C8B-B14F-4D97-AF65-F5344CB8AC3E}">
        <p14:creationId xmlns:p14="http://schemas.microsoft.com/office/powerpoint/2010/main" val="3754673137"/>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67232" y="304800"/>
            <a:ext cx="3514826" cy="762000"/>
          </a:xfrm>
        </p:spPr>
        <p:txBody>
          <a:bodyPr/>
          <a:lstStyle/>
          <a:p>
            <a:r>
              <a:rPr lang="en-US" dirty="0">
                <a:latin typeface="Helvetica Neue" charset="0"/>
                <a:ea typeface="Helvetica Neue" charset="0"/>
                <a:cs typeface="Helvetica Neue" charset="0"/>
              </a:rPr>
              <a:t>Interaction dataset</a:t>
            </a:r>
          </a:p>
        </p:txBody>
      </p:sp>
      <p:pic>
        <p:nvPicPr>
          <p:cNvPr id="6" name="Picture 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967232" y="1066800"/>
            <a:ext cx="1003300" cy="1651000"/>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32232" y="2947924"/>
            <a:ext cx="1270000" cy="1244600"/>
          </a:xfrm>
          <a:prstGeom prst="rect">
            <a:avLst/>
          </a:prstGeom>
        </p:spPr>
      </p:pic>
      <p:sp>
        <p:nvSpPr>
          <p:cNvPr id="8" name="TextBox 7"/>
          <p:cNvSpPr txBox="1"/>
          <p:nvPr/>
        </p:nvSpPr>
        <p:spPr>
          <a:xfrm>
            <a:off x="1584614" y="3339391"/>
            <a:ext cx="1880643" cy="461665"/>
          </a:xfrm>
          <a:prstGeom prst="rect">
            <a:avLst/>
          </a:prstGeom>
          <a:noFill/>
        </p:spPr>
        <p:txBody>
          <a:bodyPr wrap="none" rtlCol="0">
            <a:spAutoFit/>
          </a:bodyPr>
          <a:lstStyle/>
          <a:p>
            <a:r>
              <a:rPr lang="en-US" dirty="0">
                <a:latin typeface="Helvetica Neue" charset="0"/>
                <a:ea typeface="Helvetica Neue" charset="0"/>
                <a:cs typeface="Helvetica Neue" charset="0"/>
              </a:rPr>
              <a:t>887 proteins</a:t>
            </a:r>
          </a:p>
        </p:txBody>
      </p:sp>
      <p:sp>
        <p:nvSpPr>
          <p:cNvPr id="9" name="TextBox 8"/>
          <p:cNvSpPr txBox="1"/>
          <p:nvPr/>
        </p:nvSpPr>
        <p:spPr>
          <a:xfrm>
            <a:off x="1876605" y="1688391"/>
            <a:ext cx="2052165" cy="461665"/>
          </a:xfrm>
          <a:prstGeom prst="rect">
            <a:avLst/>
          </a:prstGeom>
          <a:noFill/>
        </p:spPr>
        <p:txBody>
          <a:bodyPr wrap="none" rtlCol="0">
            <a:spAutoFit/>
          </a:bodyPr>
          <a:lstStyle/>
          <a:p>
            <a:r>
              <a:rPr lang="en-US" dirty="0">
                <a:latin typeface="Helvetica Neue" charset="0"/>
                <a:ea typeface="Helvetica Neue" charset="0"/>
                <a:cs typeface="Helvetica Neue" charset="0"/>
              </a:rPr>
              <a:t>4538 proteins</a:t>
            </a:r>
          </a:p>
        </p:txBody>
      </p:sp>
      <p:pic>
        <p:nvPicPr>
          <p:cNvPr id="10" name="Picture 9"/>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226026" y="1688390"/>
            <a:ext cx="782200" cy="1287165"/>
          </a:xfrm>
          <a:prstGeom prst="rect">
            <a:avLst/>
          </a:prstGeom>
        </p:spPr>
      </p:pic>
      <p:pic>
        <p:nvPicPr>
          <p:cNvPr id="11" name="Picture 10"/>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102191" y="1919223"/>
            <a:ext cx="976946" cy="957407"/>
          </a:xfrm>
          <a:prstGeom prst="rect">
            <a:avLst/>
          </a:prstGeom>
        </p:spPr>
      </p:pic>
      <p:sp>
        <p:nvSpPr>
          <p:cNvPr id="3" name="TextBox 2"/>
          <p:cNvSpPr txBox="1"/>
          <p:nvPr/>
        </p:nvSpPr>
        <p:spPr>
          <a:xfrm>
            <a:off x="3608568" y="2947924"/>
            <a:ext cx="3302507" cy="461665"/>
          </a:xfrm>
          <a:prstGeom prst="rect">
            <a:avLst/>
          </a:prstGeom>
          <a:noFill/>
        </p:spPr>
        <p:txBody>
          <a:bodyPr wrap="none" rtlCol="0">
            <a:spAutoFit/>
          </a:bodyPr>
          <a:lstStyle/>
          <a:p>
            <a:r>
              <a:rPr lang="en-US" dirty="0">
                <a:latin typeface="Helvetica Neue" charset="0"/>
                <a:ea typeface="Helvetica Neue" charset="0"/>
                <a:cs typeface="Helvetica Neue" charset="0"/>
              </a:rPr>
              <a:t>14505 </a:t>
            </a:r>
            <a:r>
              <a:rPr lang="en-US">
                <a:latin typeface="Helvetica Neue" charset="0"/>
                <a:ea typeface="Helvetica Neue" charset="0"/>
                <a:cs typeface="Helvetica Neue" charset="0"/>
              </a:rPr>
              <a:t>interacting pairs</a:t>
            </a:r>
          </a:p>
        </p:txBody>
      </p:sp>
      <p:sp>
        <p:nvSpPr>
          <p:cNvPr id="4" name="TextBox 3"/>
          <p:cNvSpPr txBox="1"/>
          <p:nvPr/>
        </p:nvSpPr>
        <p:spPr>
          <a:xfrm>
            <a:off x="4837560" y="747829"/>
            <a:ext cx="1686680" cy="461665"/>
          </a:xfrm>
          <a:prstGeom prst="rect">
            <a:avLst/>
          </a:prstGeom>
          <a:noFill/>
        </p:spPr>
        <p:txBody>
          <a:bodyPr wrap="none" rtlCol="0">
            <a:spAutoFit/>
          </a:bodyPr>
          <a:lstStyle/>
          <a:p>
            <a:r>
              <a:rPr lang="en-US" b="1" dirty="0">
                <a:latin typeface="Helvetica Neue" charset="0"/>
                <a:ea typeface="Helvetica Neue" charset="0"/>
                <a:cs typeface="Helvetica Neue" charset="0"/>
              </a:rPr>
              <a:t>Full </a:t>
            </a:r>
            <a:r>
              <a:rPr lang="en-US" b="1" dirty="0" err="1">
                <a:latin typeface="Helvetica Neue" charset="0"/>
                <a:ea typeface="Helvetica Neue" charset="0"/>
                <a:cs typeface="Helvetica Neue" charset="0"/>
              </a:rPr>
              <a:t>IntAct</a:t>
            </a:r>
            <a:endParaRPr lang="en-US" b="1" dirty="0">
              <a:latin typeface="Helvetica Neue" charset="0"/>
              <a:ea typeface="Helvetica Neue" charset="0"/>
              <a:cs typeface="Helvetica Neue" charset="0"/>
            </a:endParaRPr>
          </a:p>
        </p:txBody>
      </p:sp>
      <p:cxnSp>
        <p:nvCxnSpPr>
          <p:cNvPr id="12" name="Straight Arrow Connector 11"/>
          <p:cNvCxnSpPr/>
          <p:nvPr/>
        </p:nvCxnSpPr>
        <p:spPr bwMode="auto">
          <a:xfrm>
            <a:off x="1970532" y="2243328"/>
            <a:ext cx="1958238" cy="474472"/>
          </a:xfrm>
          <a:prstGeom prst="straightConnector1">
            <a:avLst/>
          </a:prstGeom>
          <a:solidFill>
            <a:schemeClr val="accent1"/>
          </a:solidFill>
          <a:ln w="76200" cap="flat" cmpd="sng" algn="ctr">
            <a:solidFill>
              <a:schemeClr val="tx1"/>
            </a:solidFill>
            <a:prstDash val="solid"/>
            <a:round/>
            <a:headEnd type="none" w="med" len="med"/>
            <a:tailEnd type="triangle"/>
          </a:ln>
          <a:effectLst/>
        </p:spPr>
      </p:cxnSp>
      <p:cxnSp>
        <p:nvCxnSpPr>
          <p:cNvPr id="13" name="Straight Arrow Connector 12"/>
          <p:cNvCxnSpPr/>
          <p:nvPr/>
        </p:nvCxnSpPr>
        <p:spPr bwMode="auto">
          <a:xfrm flipV="1">
            <a:off x="1578675" y="2876630"/>
            <a:ext cx="2350095" cy="458897"/>
          </a:xfrm>
          <a:prstGeom prst="straightConnector1">
            <a:avLst/>
          </a:prstGeom>
          <a:solidFill>
            <a:schemeClr val="accent1"/>
          </a:solidFill>
          <a:ln w="76200" cap="flat" cmpd="sng" algn="ctr">
            <a:solidFill>
              <a:schemeClr val="tx1"/>
            </a:solidFill>
            <a:prstDash val="solid"/>
            <a:round/>
            <a:headEnd type="none" w="med" len="med"/>
            <a:tailEnd type="triangle"/>
          </a:ln>
          <a:effectLst/>
        </p:spPr>
      </p:cxnSp>
      <p:pic>
        <p:nvPicPr>
          <p:cNvPr id="15" name="Picture 14"/>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6795798" y="1006909"/>
            <a:ext cx="1003300" cy="1651000"/>
          </a:xfrm>
          <a:prstGeom prst="rect">
            <a:avLst/>
          </a:prstGeom>
        </p:spPr>
      </p:pic>
      <p:sp>
        <p:nvSpPr>
          <p:cNvPr id="16" name="TextBox 15"/>
          <p:cNvSpPr txBox="1"/>
          <p:nvPr/>
        </p:nvSpPr>
        <p:spPr>
          <a:xfrm>
            <a:off x="7634530" y="1580292"/>
            <a:ext cx="2239011" cy="461665"/>
          </a:xfrm>
          <a:prstGeom prst="rect">
            <a:avLst/>
          </a:prstGeom>
          <a:noFill/>
        </p:spPr>
        <p:txBody>
          <a:bodyPr wrap="none" rtlCol="0">
            <a:spAutoFit/>
          </a:bodyPr>
          <a:lstStyle/>
          <a:p>
            <a:r>
              <a:rPr lang="en-US">
                <a:latin typeface="Helvetica Neue" charset="0"/>
                <a:ea typeface="Helvetica Neue" charset="0"/>
                <a:cs typeface="Helvetica Neue" charset="0"/>
              </a:rPr>
              <a:t>19399 proteins</a:t>
            </a:r>
            <a:endParaRPr lang="en-US" dirty="0">
              <a:latin typeface="Helvetica Neue" charset="0"/>
              <a:ea typeface="Helvetica Neue" charset="0"/>
              <a:cs typeface="Helvetica Neue" charset="0"/>
            </a:endParaRPr>
          </a:p>
        </p:txBody>
      </p:sp>
      <p:cxnSp>
        <p:nvCxnSpPr>
          <p:cNvPr id="17" name="Straight Arrow Connector 16"/>
          <p:cNvCxnSpPr/>
          <p:nvPr/>
        </p:nvCxnSpPr>
        <p:spPr bwMode="auto">
          <a:xfrm>
            <a:off x="7781601" y="2113332"/>
            <a:ext cx="1450928" cy="1232243"/>
          </a:xfrm>
          <a:prstGeom prst="straightConnector1">
            <a:avLst/>
          </a:prstGeom>
          <a:solidFill>
            <a:schemeClr val="accent1"/>
          </a:solidFill>
          <a:ln w="76200" cap="flat" cmpd="sng" algn="ctr">
            <a:solidFill>
              <a:schemeClr val="tx1"/>
            </a:solidFill>
            <a:prstDash val="solid"/>
            <a:round/>
            <a:headEnd type="none" w="med" len="med"/>
            <a:tailEnd type="triangle"/>
          </a:ln>
          <a:effectLst/>
        </p:spPr>
      </p:cxnSp>
      <p:pic>
        <p:nvPicPr>
          <p:cNvPr id="19" name="Picture 18"/>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232529" y="2509767"/>
            <a:ext cx="782200" cy="1287165"/>
          </a:xfrm>
          <a:prstGeom prst="rect">
            <a:avLst/>
          </a:prstGeom>
        </p:spPr>
      </p:pic>
      <p:sp>
        <p:nvSpPr>
          <p:cNvPr id="21" name="TextBox 20"/>
          <p:cNvSpPr txBox="1"/>
          <p:nvPr/>
        </p:nvSpPr>
        <p:spPr>
          <a:xfrm>
            <a:off x="8541919" y="3722697"/>
            <a:ext cx="3504486" cy="461665"/>
          </a:xfrm>
          <a:prstGeom prst="rect">
            <a:avLst/>
          </a:prstGeom>
          <a:noFill/>
        </p:spPr>
        <p:txBody>
          <a:bodyPr wrap="none" rtlCol="0">
            <a:spAutoFit/>
          </a:bodyPr>
          <a:lstStyle/>
          <a:p>
            <a:r>
              <a:rPr lang="en-US">
                <a:latin typeface="Helvetica Neue" charset="0"/>
                <a:ea typeface="Helvetica Neue" charset="0"/>
                <a:cs typeface="Helvetica Neue" charset="0"/>
              </a:rPr>
              <a:t>155702 interacting </a:t>
            </a:r>
            <a:r>
              <a:rPr lang="en-US" dirty="0">
                <a:latin typeface="Helvetica Neue" charset="0"/>
                <a:ea typeface="Helvetica Neue" charset="0"/>
                <a:cs typeface="Helvetica Neue" charset="0"/>
              </a:rPr>
              <a:t>pairs</a:t>
            </a:r>
          </a:p>
        </p:txBody>
      </p:sp>
      <p:pic>
        <p:nvPicPr>
          <p:cNvPr id="22" name="Picture 21"/>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183953" y="2513891"/>
            <a:ext cx="782200" cy="1287165"/>
          </a:xfrm>
          <a:prstGeom prst="rect">
            <a:avLst/>
          </a:prstGeom>
        </p:spPr>
      </p:pic>
      <p:pic>
        <p:nvPicPr>
          <p:cNvPr id="26" name="Picture 25"/>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3076383" y="3413453"/>
            <a:ext cx="2735986" cy="2732298"/>
          </a:xfrm>
          <a:prstGeom prst="rect">
            <a:avLst/>
          </a:prstGeom>
        </p:spPr>
      </p:pic>
      <p:sp>
        <p:nvSpPr>
          <p:cNvPr id="29" name="Oval 28"/>
          <p:cNvSpPr/>
          <p:nvPr/>
        </p:nvSpPr>
        <p:spPr>
          <a:xfrm>
            <a:off x="163022" y="231648"/>
            <a:ext cx="663035" cy="663035"/>
          </a:xfrm>
          <a:prstGeom prst="ellipse">
            <a:avLst/>
          </a:prstGeom>
          <a:solidFill>
            <a:srgbClr val="F79646"/>
          </a:solidFill>
          <a:ln w="25400" cap="flat" cmpd="sng" algn="ctr">
            <a:solidFill>
              <a:srgbClr val="F79646">
                <a:shade val="50000"/>
              </a:srgbClr>
            </a:solidFill>
            <a:prstDash val="solid"/>
          </a:ln>
          <a:effectLst/>
        </p:spPr>
        <p:txBody>
          <a:bodyPr rtlCol="0" anchor="ctr"/>
          <a:lstStyle/>
          <a:p>
            <a:pPr marL="0" marR="0" lvl="0" indent="0" algn="ctr" defTabSz="2088170" eaLnBrk="1" fontAlgn="auto" latinLnBrk="0" hangingPunct="1">
              <a:lnSpc>
                <a:spcPct val="100000"/>
              </a:lnSpc>
              <a:spcBef>
                <a:spcPts val="0"/>
              </a:spcBef>
              <a:spcAft>
                <a:spcPts val="0"/>
              </a:spcAft>
              <a:buClrTx/>
              <a:buSzTx/>
              <a:buFontTx/>
              <a:buNone/>
              <a:tabLst/>
              <a:defRPr/>
            </a:pPr>
            <a:r>
              <a:rPr kumimoji="0" lang="en-US" sz="5400" b="0" i="0" u="none" strike="noStrike" kern="0" cap="none" spc="0" normalizeH="0" baseline="0" noProof="0" dirty="0">
                <a:ln>
                  <a:noFill/>
                </a:ln>
                <a:solidFill>
                  <a:prstClr val="white"/>
                </a:solidFill>
                <a:effectLst/>
                <a:uLnTx/>
                <a:uFillTx/>
                <a:latin typeface="Calibri"/>
                <a:ea typeface=""/>
                <a:cs typeface=""/>
              </a:rPr>
              <a:t>1</a:t>
            </a:r>
          </a:p>
        </p:txBody>
      </p:sp>
    </p:spTree>
    <p:extLst>
      <p:ext uri="{BB962C8B-B14F-4D97-AF65-F5344CB8AC3E}">
        <p14:creationId xmlns:p14="http://schemas.microsoft.com/office/powerpoint/2010/main" val="462857738"/>
      </p:ext>
    </p:extLst>
  </p:cSld>
  <p:clrMapOvr>
    <a:masterClrMapping/>
  </p:clrMapOvr>
  <p:transition>
    <p:cut/>
  </p:transition>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p:cNvSpPr txBox="1"/>
          <p:nvPr/>
        </p:nvSpPr>
        <p:spPr>
          <a:xfrm>
            <a:off x="4837560" y="747829"/>
            <a:ext cx="1686680" cy="461665"/>
          </a:xfrm>
          <a:prstGeom prst="rect">
            <a:avLst/>
          </a:prstGeom>
          <a:noFill/>
        </p:spPr>
        <p:txBody>
          <a:bodyPr wrap="none" rtlCol="0">
            <a:spAutoFit/>
          </a:bodyPr>
          <a:lstStyle/>
          <a:p>
            <a:r>
              <a:rPr lang="en-US" b="1" dirty="0">
                <a:latin typeface="Helvetica Neue" charset="0"/>
                <a:ea typeface="Helvetica Neue" charset="0"/>
                <a:cs typeface="Helvetica Neue" charset="0"/>
              </a:rPr>
              <a:t>Full </a:t>
            </a:r>
            <a:r>
              <a:rPr lang="en-US" b="1" dirty="0" err="1">
                <a:latin typeface="Helvetica Neue" charset="0"/>
                <a:ea typeface="Helvetica Neue" charset="0"/>
                <a:cs typeface="Helvetica Neue" charset="0"/>
              </a:rPr>
              <a:t>IntAct</a:t>
            </a:r>
            <a:endParaRPr lang="en-US" b="1" dirty="0">
              <a:latin typeface="Helvetica Neue" charset="0"/>
              <a:ea typeface="Helvetica Neue" charset="0"/>
              <a:cs typeface="Helvetica Neue" charset="0"/>
            </a:endParaRPr>
          </a:p>
        </p:txBody>
      </p:sp>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064501" y="1209494"/>
            <a:ext cx="7152651" cy="4903658"/>
          </a:xfrm>
          <a:prstGeom prst="rect">
            <a:avLst/>
          </a:prstGeom>
        </p:spPr>
      </p:pic>
      <p:sp>
        <p:nvSpPr>
          <p:cNvPr id="23" name="Title 1"/>
          <p:cNvSpPr txBox="1">
            <a:spLocks/>
          </p:cNvSpPr>
          <p:nvPr/>
        </p:nvSpPr>
        <p:spPr bwMode="auto">
          <a:xfrm>
            <a:off x="967232" y="304800"/>
            <a:ext cx="3514826"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lvl1pPr algn="l" defTabSz="952500" rtl="0" eaLnBrk="1" fontAlgn="base" hangingPunct="1">
              <a:spcBef>
                <a:spcPct val="0"/>
              </a:spcBef>
              <a:spcAft>
                <a:spcPct val="0"/>
              </a:spcAft>
              <a:defRPr sz="3200">
                <a:solidFill>
                  <a:schemeClr val="accent1"/>
                </a:solidFill>
                <a:latin typeface="HelveticaNeueLT Pro 45 Lt"/>
                <a:ea typeface="ＭＳ Ｐゴシック" charset="0"/>
                <a:cs typeface="HelveticaNeueLT Pro 45 Lt"/>
              </a:defRPr>
            </a:lvl1pPr>
            <a:lvl2pPr algn="l" defTabSz="952500" rtl="0" eaLnBrk="1" fontAlgn="base" hangingPunct="1">
              <a:spcBef>
                <a:spcPct val="0"/>
              </a:spcBef>
              <a:spcAft>
                <a:spcPct val="0"/>
              </a:spcAft>
              <a:defRPr sz="3200">
                <a:solidFill>
                  <a:schemeClr val="accent1"/>
                </a:solidFill>
                <a:latin typeface="HelveticaNeueLT Pro 45 Lt" charset="0"/>
                <a:ea typeface="ＭＳ Ｐゴシック" charset="0"/>
                <a:cs typeface="HelveticaNeueLT Pro 45 Lt" charset="0"/>
              </a:defRPr>
            </a:lvl2pPr>
            <a:lvl3pPr algn="l" defTabSz="952500" rtl="0" eaLnBrk="1" fontAlgn="base" hangingPunct="1">
              <a:spcBef>
                <a:spcPct val="0"/>
              </a:spcBef>
              <a:spcAft>
                <a:spcPct val="0"/>
              </a:spcAft>
              <a:defRPr sz="3200">
                <a:solidFill>
                  <a:schemeClr val="accent1"/>
                </a:solidFill>
                <a:latin typeface="HelveticaNeueLT Pro 45 Lt" charset="0"/>
                <a:ea typeface="ＭＳ Ｐゴシック" charset="0"/>
                <a:cs typeface="HelveticaNeueLT Pro 45 Lt" charset="0"/>
              </a:defRPr>
            </a:lvl3pPr>
            <a:lvl4pPr algn="l" defTabSz="952500" rtl="0" eaLnBrk="1" fontAlgn="base" hangingPunct="1">
              <a:spcBef>
                <a:spcPct val="0"/>
              </a:spcBef>
              <a:spcAft>
                <a:spcPct val="0"/>
              </a:spcAft>
              <a:defRPr sz="3200">
                <a:solidFill>
                  <a:schemeClr val="accent1"/>
                </a:solidFill>
                <a:latin typeface="HelveticaNeueLT Pro 45 Lt" charset="0"/>
                <a:ea typeface="ＭＳ Ｐゴシック" charset="0"/>
                <a:cs typeface="HelveticaNeueLT Pro 45 Lt" charset="0"/>
              </a:defRPr>
            </a:lvl4pPr>
            <a:lvl5pPr algn="l" defTabSz="952500" rtl="0" eaLnBrk="1" fontAlgn="base" hangingPunct="1">
              <a:spcBef>
                <a:spcPct val="0"/>
              </a:spcBef>
              <a:spcAft>
                <a:spcPct val="0"/>
              </a:spcAft>
              <a:defRPr sz="3200">
                <a:solidFill>
                  <a:schemeClr val="accent1"/>
                </a:solidFill>
                <a:latin typeface="HelveticaNeueLT Pro 45 Lt" charset="0"/>
                <a:ea typeface="ＭＳ Ｐゴシック" charset="0"/>
                <a:cs typeface="HelveticaNeueLT Pro 45 Lt" charset="0"/>
              </a:defRPr>
            </a:lvl5pPr>
            <a:lvl6pPr marL="220599" algn="l" defTabSz="955894" rtl="0" eaLnBrk="1" fontAlgn="base" hangingPunct="1">
              <a:spcBef>
                <a:spcPct val="0"/>
              </a:spcBef>
              <a:spcAft>
                <a:spcPct val="0"/>
              </a:spcAft>
              <a:defRPr sz="3300">
                <a:solidFill>
                  <a:schemeClr val="accent1"/>
                </a:solidFill>
                <a:latin typeface="Arial" charset="0"/>
              </a:defRPr>
            </a:lvl6pPr>
            <a:lvl7pPr marL="441176" algn="l" defTabSz="955894" rtl="0" eaLnBrk="1" fontAlgn="base" hangingPunct="1">
              <a:spcBef>
                <a:spcPct val="0"/>
              </a:spcBef>
              <a:spcAft>
                <a:spcPct val="0"/>
              </a:spcAft>
              <a:defRPr sz="3300">
                <a:solidFill>
                  <a:schemeClr val="accent1"/>
                </a:solidFill>
                <a:latin typeface="Arial" charset="0"/>
              </a:defRPr>
            </a:lvl7pPr>
            <a:lvl8pPr marL="661770" algn="l" defTabSz="955894" rtl="0" eaLnBrk="1" fontAlgn="base" hangingPunct="1">
              <a:spcBef>
                <a:spcPct val="0"/>
              </a:spcBef>
              <a:spcAft>
                <a:spcPct val="0"/>
              </a:spcAft>
              <a:defRPr sz="3300">
                <a:solidFill>
                  <a:schemeClr val="accent1"/>
                </a:solidFill>
                <a:latin typeface="Arial" charset="0"/>
              </a:defRPr>
            </a:lvl8pPr>
            <a:lvl9pPr marL="882370" algn="l" defTabSz="955894" rtl="0" eaLnBrk="1" fontAlgn="base" hangingPunct="1">
              <a:spcBef>
                <a:spcPct val="0"/>
              </a:spcBef>
              <a:spcAft>
                <a:spcPct val="0"/>
              </a:spcAft>
              <a:defRPr sz="3300">
                <a:solidFill>
                  <a:schemeClr val="accent1"/>
                </a:solidFill>
                <a:latin typeface="Arial" charset="0"/>
              </a:defRPr>
            </a:lvl9pPr>
          </a:lstStyle>
          <a:p>
            <a:r>
              <a:rPr lang="en-US" kern="0">
                <a:latin typeface="Helvetica Neue" charset="0"/>
                <a:ea typeface="Helvetica Neue" charset="0"/>
                <a:cs typeface="Helvetica Neue" charset="0"/>
              </a:rPr>
              <a:t>Interaction dataset</a:t>
            </a:r>
            <a:endParaRPr lang="en-US" kern="0" dirty="0">
              <a:latin typeface="Helvetica Neue" charset="0"/>
              <a:ea typeface="Helvetica Neue" charset="0"/>
              <a:cs typeface="Helvetica Neue" charset="0"/>
            </a:endParaRPr>
          </a:p>
        </p:txBody>
      </p:sp>
      <p:sp>
        <p:nvSpPr>
          <p:cNvPr id="24" name="Oval 23"/>
          <p:cNvSpPr/>
          <p:nvPr/>
        </p:nvSpPr>
        <p:spPr>
          <a:xfrm>
            <a:off x="163022" y="231648"/>
            <a:ext cx="663035" cy="663035"/>
          </a:xfrm>
          <a:prstGeom prst="ellipse">
            <a:avLst/>
          </a:prstGeom>
          <a:solidFill>
            <a:srgbClr val="F79646"/>
          </a:solidFill>
          <a:ln w="25400" cap="flat" cmpd="sng" algn="ctr">
            <a:solidFill>
              <a:srgbClr val="F79646">
                <a:shade val="50000"/>
              </a:srgbClr>
            </a:solidFill>
            <a:prstDash val="solid"/>
          </a:ln>
          <a:effectLst/>
        </p:spPr>
        <p:txBody>
          <a:bodyPr rtlCol="0" anchor="ctr"/>
          <a:lstStyle/>
          <a:p>
            <a:pPr marL="0" marR="0" lvl="0" indent="0" algn="ctr" defTabSz="2088170" eaLnBrk="1" fontAlgn="auto" latinLnBrk="0" hangingPunct="1">
              <a:lnSpc>
                <a:spcPct val="100000"/>
              </a:lnSpc>
              <a:spcBef>
                <a:spcPts val="0"/>
              </a:spcBef>
              <a:spcAft>
                <a:spcPts val="0"/>
              </a:spcAft>
              <a:buClrTx/>
              <a:buSzTx/>
              <a:buFontTx/>
              <a:buNone/>
              <a:tabLst/>
              <a:defRPr/>
            </a:pPr>
            <a:r>
              <a:rPr kumimoji="0" lang="en-US" sz="5400" b="0" i="0" u="none" strike="noStrike" kern="0" cap="none" spc="0" normalizeH="0" baseline="0" noProof="0" dirty="0">
                <a:ln>
                  <a:noFill/>
                </a:ln>
                <a:solidFill>
                  <a:prstClr val="white"/>
                </a:solidFill>
                <a:effectLst/>
                <a:uLnTx/>
                <a:uFillTx/>
                <a:latin typeface="Calibri"/>
                <a:ea typeface=""/>
                <a:cs typeface=""/>
              </a:rPr>
              <a:t>1</a:t>
            </a:r>
          </a:p>
        </p:txBody>
      </p:sp>
    </p:spTree>
    <p:extLst>
      <p:ext uri="{BB962C8B-B14F-4D97-AF65-F5344CB8AC3E}">
        <p14:creationId xmlns:p14="http://schemas.microsoft.com/office/powerpoint/2010/main" val="1048522048"/>
      </p:ext>
    </p:extLst>
  </p:cSld>
  <p:clrMapOvr>
    <a:masterClrMapping/>
  </p:clrMapOvr>
  <p:transition>
    <p:cut/>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425841" y="1504257"/>
            <a:ext cx="4131259" cy="830997"/>
          </a:xfrm>
          <a:prstGeom prst="rect">
            <a:avLst/>
          </a:prstGeom>
          <a:noFill/>
        </p:spPr>
        <p:txBody>
          <a:bodyPr wrap="none" rtlCol="0">
            <a:spAutoFit/>
          </a:bodyPr>
          <a:lstStyle/>
          <a:p>
            <a:r>
              <a:rPr lang="en-US" b="1" dirty="0">
                <a:latin typeface="Helvetica Neue" charset="0"/>
                <a:ea typeface="Helvetica Neue" charset="0"/>
                <a:cs typeface="Helvetica Neue" charset="0"/>
              </a:rPr>
              <a:t>Marc Vidal data - Y2H, </a:t>
            </a:r>
          </a:p>
          <a:p>
            <a:r>
              <a:rPr lang="en-US" dirty="0">
                <a:latin typeface="Helvetica Neue" charset="0"/>
                <a:ea typeface="Helvetica Neue" charset="0"/>
                <a:cs typeface="Helvetica Neue" charset="0"/>
              </a:rPr>
              <a:t>Rolland, 2014 + unpublished</a:t>
            </a:r>
          </a:p>
        </p:txBody>
      </p:sp>
      <p:pic>
        <p:nvPicPr>
          <p:cNvPr id="15" name="Picture 14"/>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893590" y="1860349"/>
            <a:ext cx="1003300" cy="1651000"/>
          </a:xfrm>
          <a:prstGeom prst="rect">
            <a:avLst/>
          </a:prstGeom>
        </p:spPr>
      </p:pic>
      <p:sp>
        <p:nvSpPr>
          <p:cNvPr id="16" name="TextBox 15"/>
          <p:cNvSpPr txBox="1"/>
          <p:nvPr/>
        </p:nvSpPr>
        <p:spPr>
          <a:xfrm>
            <a:off x="6732322" y="2433732"/>
            <a:ext cx="2067489" cy="461665"/>
          </a:xfrm>
          <a:prstGeom prst="rect">
            <a:avLst/>
          </a:prstGeom>
          <a:noFill/>
        </p:spPr>
        <p:txBody>
          <a:bodyPr wrap="none" rtlCol="0">
            <a:spAutoFit/>
          </a:bodyPr>
          <a:lstStyle/>
          <a:p>
            <a:r>
              <a:rPr lang="en-US" dirty="0">
                <a:latin typeface="Helvetica Neue" charset="0"/>
                <a:ea typeface="Helvetica Neue" charset="0"/>
                <a:cs typeface="Helvetica Neue" charset="0"/>
              </a:rPr>
              <a:t>8639 proteins</a:t>
            </a:r>
          </a:p>
        </p:txBody>
      </p:sp>
      <p:cxnSp>
        <p:nvCxnSpPr>
          <p:cNvPr id="17" name="Straight Arrow Connector 16"/>
          <p:cNvCxnSpPr/>
          <p:nvPr/>
        </p:nvCxnSpPr>
        <p:spPr bwMode="auto">
          <a:xfrm>
            <a:off x="6879393" y="2966772"/>
            <a:ext cx="1450928" cy="1232243"/>
          </a:xfrm>
          <a:prstGeom prst="straightConnector1">
            <a:avLst/>
          </a:prstGeom>
          <a:solidFill>
            <a:schemeClr val="accent1"/>
          </a:solidFill>
          <a:ln w="76200" cap="flat" cmpd="sng" algn="ctr">
            <a:solidFill>
              <a:schemeClr val="tx1"/>
            </a:solidFill>
            <a:prstDash val="solid"/>
            <a:round/>
            <a:headEnd type="none" w="med" len="med"/>
            <a:tailEnd type="triangle"/>
          </a:ln>
          <a:effectLst/>
        </p:spPr>
      </p:cxnSp>
      <p:pic>
        <p:nvPicPr>
          <p:cNvPr id="19" name="Picture 1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330321" y="3363207"/>
            <a:ext cx="782200" cy="1287165"/>
          </a:xfrm>
          <a:prstGeom prst="rect">
            <a:avLst/>
          </a:prstGeom>
        </p:spPr>
      </p:pic>
      <p:sp>
        <p:nvSpPr>
          <p:cNvPr id="21" name="TextBox 20"/>
          <p:cNvSpPr txBox="1"/>
          <p:nvPr/>
        </p:nvSpPr>
        <p:spPr>
          <a:xfrm>
            <a:off x="7639711" y="4576137"/>
            <a:ext cx="3332964" cy="461665"/>
          </a:xfrm>
          <a:prstGeom prst="rect">
            <a:avLst/>
          </a:prstGeom>
          <a:noFill/>
        </p:spPr>
        <p:txBody>
          <a:bodyPr wrap="none" rtlCol="0">
            <a:spAutoFit/>
          </a:bodyPr>
          <a:lstStyle/>
          <a:p>
            <a:r>
              <a:rPr lang="en-US" dirty="0">
                <a:latin typeface="Helvetica Neue" charset="0"/>
                <a:ea typeface="Helvetica Neue" charset="0"/>
                <a:cs typeface="Helvetica Neue" charset="0"/>
              </a:rPr>
              <a:t>44764 interacting pairs</a:t>
            </a:r>
          </a:p>
        </p:txBody>
      </p:sp>
      <p:pic>
        <p:nvPicPr>
          <p:cNvPr id="22" name="Picture 2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281745" y="3367331"/>
            <a:ext cx="782200" cy="1287165"/>
          </a:xfrm>
          <a:prstGeom prst="rect">
            <a:avLst/>
          </a:prstGeom>
        </p:spPr>
      </p:pic>
      <p:sp>
        <p:nvSpPr>
          <p:cNvPr id="20" name="TextBox 19"/>
          <p:cNvSpPr txBox="1"/>
          <p:nvPr/>
        </p:nvSpPr>
        <p:spPr>
          <a:xfrm>
            <a:off x="2018011" y="1193040"/>
            <a:ext cx="3167055" cy="1200329"/>
          </a:xfrm>
          <a:prstGeom prst="rect">
            <a:avLst/>
          </a:prstGeom>
          <a:noFill/>
        </p:spPr>
        <p:txBody>
          <a:bodyPr wrap="square" rtlCol="0">
            <a:spAutoFit/>
          </a:bodyPr>
          <a:lstStyle/>
          <a:p>
            <a:r>
              <a:rPr lang="en-US" b="1" dirty="0">
                <a:latin typeface="Helvetica Neue" charset="0"/>
                <a:ea typeface="Helvetica Neue" charset="0"/>
                <a:cs typeface="Helvetica Neue" charset="0"/>
              </a:rPr>
              <a:t>Matthias Mann data - AP-MS, HeLa</a:t>
            </a:r>
          </a:p>
          <a:p>
            <a:r>
              <a:rPr lang="en-US" dirty="0">
                <a:latin typeface="Helvetica Neue" charset="0"/>
                <a:ea typeface="Helvetica Neue" charset="0"/>
                <a:cs typeface="Helvetica Neue" charset="0"/>
              </a:rPr>
              <a:t>Hein, 2015</a:t>
            </a:r>
          </a:p>
        </p:txBody>
      </p:sp>
      <p:pic>
        <p:nvPicPr>
          <p:cNvPr id="23" name="Picture 22"/>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014712" y="1860349"/>
            <a:ext cx="1003300" cy="1651000"/>
          </a:xfrm>
          <a:prstGeom prst="rect">
            <a:avLst/>
          </a:prstGeom>
        </p:spPr>
      </p:pic>
      <p:sp>
        <p:nvSpPr>
          <p:cNvPr id="24" name="TextBox 23"/>
          <p:cNvSpPr txBox="1"/>
          <p:nvPr/>
        </p:nvSpPr>
        <p:spPr>
          <a:xfrm>
            <a:off x="1853444" y="2433732"/>
            <a:ext cx="2067489" cy="461665"/>
          </a:xfrm>
          <a:prstGeom prst="rect">
            <a:avLst/>
          </a:prstGeom>
          <a:noFill/>
        </p:spPr>
        <p:txBody>
          <a:bodyPr wrap="none" rtlCol="0">
            <a:spAutoFit/>
          </a:bodyPr>
          <a:lstStyle/>
          <a:p>
            <a:r>
              <a:rPr lang="en-US" dirty="0">
                <a:latin typeface="Helvetica Neue" charset="0"/>
                <a:ea typeface="Helvetica Neue" charset="0"/>
                <a:cs typeface="Helvetica Neue" charset="0"/>
              </a:rPr>
              <a:t>4952 proteins</a:t>
            </a:r>
          </a:p>
        </p:txBody>
      </p:sp>
      <p:cxnSp>
        <p:nvCxnSpPr>
          <p:cNvPr id="25" name="Straight Arrow Connector 24"/>
          <p:cNvCxnSpPr/>
          <p:nvPr/>
        </p:nvCxnSpPr>
        <p:spPr bwMode="auto">
          <a:xfrm>
            <a:off x="2000515" y="2966772"/>
            <a:ext cx="1450928" cy="1232243"/>
          </a:xfrm>
          <a:prstGeom prst="straightConnector1">
            <a:avLst/>
          </a:prstGeom>
          <a:solidFill>
            <a:schemeClr val="accent1"/>
          </a:solidFill>
          <a:ln w="76200" cap="flat" cmpd="sng" algn="ctr">
            <a:solidFill>
              <a:schemeClr val="tx1"/>
            </a:solidFill>
            <a:prstDash val="solid"/>
            <a:round/>
            <a:headEnd type="none" w="med" len="med"/>
            <a:tailEnd type="triangle"/>
          </a:ln>
          <a:effectLst/>
        </p:spPr>
      </p:cxnSp>
      <p:pic>
        <p:nvPicPr>
          <p:cNvPr id="27" name="Picture 2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451443" y="3363207"/>
            <a:ext cx="782200" cy="1287165"/>
          </a:xfrm>
          <a:prstGeom prst="rect">
            <a:avLst/>
          </a:prstGeom>
        </p:spPr>
      </p:pic>
      <p:sp>
        <p:nvSpPr>
          <p:cNvPr id="28" name="TextBox 27"/>
          <p:cNvSpPr txBox="1"/>
          <p:nvPr/>
        </p:nvSpPr>
        <p:spPr>
          <a:xfrm>
            <a:off x="2760833" y="4576137"/>
            <a:ext cx="3332964" cy="461665"/>
          </a:xfrm>
          <a:prstGeom prst="rect">
            <a:avLst/>
          </a:prstGeom>
          <a:noFill/>
        </p:spPr>
        <p:txBody>
          <a:bodyPr wrap="none" rtlCol="0">
            <a:spAutoFit/>
          </a:bodyPr>
          <a:lstStyle/>
          <a:p>
            <a:r>
              <a:rPr lang="en-US" dirty="0">
                <a:latin typeface="Helvetica Neue" charset="0"/>
                <a:ea typeface="Helvetica Neue" charset="0"/>
                <a:cs typeface="Helvetica Neue" charset="0"/>
              </a:rPr>
              <a:t>15601 interacting pairs</a:t>
            </a:r>
          </a:p>
        </p:txBody>
      </p:sp>
      <p:pic>
        <p:nvPicPr>
          <p:cNvPr id="29" name="Picture 2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402867" y="3367331"/>
            <a:ext cx="782200" cy="1287165"/>
          </a:xfrm>
          <a:prstGeom prst="rect">
            <a:avLst/>
          </a:prstGeom>
        </p:spPr>
      </p:pic>
      <p:sp>
        <p:nvSpPr>
          <p:cNvPr id="30" name="Title 1"/>
          <p:cNvSpPr>
            <a:spLocks noGrp="1"/>
          </p:cNvSpPr>
          <p:nvPr>
            <p:ph type="title"/>
          </p:nvPr>
        </p:nvSpPr>
        <p:spPr>
          <a:xfrm>
            <a:off x="967232" y="304800"/>
            <a:ext cx="3514826" cy="762000"/>
          </a:xfrm>
        </p:spPr>
        <p:txBody>
          <a:bodyPr/>
          <a:lstStyle/>
          <a:p>
            <a:r>
              <a:rPr lang="en-US" dirty="0">
                <a:latin typeface="Helvetica Neue" charset="0"/>
                <a:ea typeface="Helvetica Neue" charset="0"/>
                <a:cs typeface="Helvetica Neue" charset="0"/>
              </a:rPr>
              <a:t>Interaction dataset</a:t>
            </a:r>
          </a:p>
        </p:txBody>
      </p:sp>
      <p:sp>
        <p:nvSpPr>
          <p:cNvPr id="31" name="Oval 30"/>
          <p:cNvSpPr/>
          <p:nvPr/>
        </p:nvSpPr>
        <p:spPr>
          <a:xfrm>
            <a:off x="163022" y="231648"/>
            <a:ext cx="663035" cy="663035"/>
          </a:xfrm>
          <a:prstGeom prst="ellipse">
            <a:avLst/>
          </a:prstGeom>
          <a:solidFill>
            <a:srgbClr val="F79646"/>
          </a:solidFill>
          <a:ln w="25400" cap="flat" cmpd="sng" algn="ctr">
            <a:solidFill>
              <a:srgbClr val="F79646">
                <a:shade val="50000"/>
              </a:srgbClr>
            </a:solidFill>
            <a:prstDash val="solid"/>
          </a:ln>
          <a:effectLst/>
        </p:spPr>
        <p:txBody>
          <a:bodyPr rtlCol="0" anchor="ctr"/>
          <a:lstStyle/>
          <a:p>
            <a:pPr marL="0" marR="0" lvl="0" indent="0" algn="ctr" defTabSz="2088170" eaLnBrk="1" fontAlgn="auto" latinLnBrk="0" hangingPunct="1">
              <a:lnSpc>
                <a:spcPct val="100000"/>
              </a:lnSpc>
              <a:spcBef>
                <a:spcPts val="0"/>
              </a:spcBef>
              <a:spcAft>
                <a:spcPts val="0"/>
              </a:spcAft>
              <a:buClrTx/>
              <a:buSzTx/>
              <a:buFontTx/>
              <a:buNone/>
              <a:tabLst/>
              <a:defRPr/>
            </a:pPr>
            <a:r>
              <a:rPr kumimoji="0" lang="en-US" sz="5400" b="0" i="0" u="none" strike="noStrike" kern="0" cap="none" spc="0" normalizeH="0" baseline="0" noProof="0" dirty="0">
                <a:ln>
                  <a:noFill/>
                </a:ln>
                <a:solidFill>
                  <a:prstClr val="white"/>
                </a:solidFill>
                <a:effectLst/>
                <a:uLnTx/>
                <a:uFillTx/>
                <a:latin typeface="Calibri"/>
                <a:ea typeface=""/>
                <a:cs typeface=""/>
              </a:rPr>
              <a:t>1</a:t>
            </a:r>
          </a:p>
        </p:txBody>
      </p:sp>
    </p:spTree>
    <p:extLst>
      <p:ext uri="{BB962C8B-B14F-4D97-AF65-F5344CB8AC3E}">
        <p14:creationId xmlns:p14="http://schemas.microsoft.com/office/powerpoint/2010/main" val="1291068930"/>
      </p:ext>
    </p:extLst>
  </p:cSld>
  <p:clrMapOvr>
    <a:masterClrMapping/>
  </p:clrMapOvr>
  <p:transition>
    <p:cut/>
  </p:transition>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p:cNvSpPr txBox="1"/>
          <p:nvPr/>
        </p:nvSpPr>
        <p:spPr>
          <a:xfrm>
            <a:off x="7326324" y="270301"/>
            <a:ext cx="4131259" cy="830997"/>
          </a:xfrm>
          <a:prstGeom prst="rect">
            <a:avLst/>
          </a:prstGeom>
          <a:noFill/>
        </p:spPr>
        <p:txBody>
          <a:bodyPr wrap="none" rtlCol="0">
            <a:spAutoFit/>
          </a:bodyPr>
          <a:lstStyle/>
          <a:p>
            <a:r>
              <a:rPr lang="en-US" b="1" dirty="0">
                <a:latin typeface="Helvetica Neue" charset="0"/>
                <a:ea typeface="Helvetica Neue" charset="0"/>
                <a:cs typeface="Helvetica Neue" charset="0"/>
              </a:rPr>
              <a:t>Marc Vidal data - Y2H, </a:t>
            </a:r>
          </a:p>
          <a:p>
            <a:r>
              <a:rPr lang="en-US" dirty="0">
                <a:latin typeface="Helvetica Neue" charset="0"/>
                <a:ea typeface="Helvetica Neue" charset="0"/>
                <a:cs typeface="Helvetica Neue" charset="0"/>
              </a:rPr>
              <a:t>Rolland, 2014 + unpublished</a:t>
            </a:r>
          </a:p>
        </p:txBody>
      </p:sp>
      <p:sp>
        <p:nvSpPr>
          <p:cNvPr id="20" name="TextBox 19"/>
          <p:cNvSpPr txBox="1"/>
          <p:nvPr/>
        </p:nvSpPr>
        <p:spPr>
          <a:xfrm>
            <a:off x="323599" y="871113"/>
            <a:ext cx="6255688" cy="830997"/>
          </a:xfrm>
          <a:prstGeom prst="rect">
            <a:avLst/>
          </a:prstGeom>
          <a:noFill/>
        </p:spPr>
        <p:txBody>
          <a:bodyPr wrap="square" rtlCol="0">
            <a:spAutoFit/>
          </a:bodyPr>
          <a:lstStyle/>
          <a:p>
            <a:r>
              <a:rPr lang="en-US" b="1" dirty="0">
                <a:latin typeface="Helvetica Neue" charset="0"/>
                <a:ea typeface="Helvetica Neue" charset="0"/>
                <a:cs typeface="Helvetica Neue" charset="0"/>
              </a:rPr>
              <a:t>Matthias Mann data - AP-MS, HeLa</a:t>
            </a:r>
          </a:p>
          <a:p>
            <a:r>
              <a:rPr lang="en-US" dirty="0">
                <a:latin typeface="Helvetica Neue" charset="0"/>
                <a:ea typeface="Helvetica Neue" charset="0"/>
                <a:cs typeface="Helvetica Neue" charset="0"/>
              </a:rPr>
              <a:t>Hein, 2015</a:t>
            </a:r>
          </a:p>
        </p:txBody>
      </p:sp>
      <p:pic>
        <p:nvPicPr>
          <p:cNvPr id="3" name="Picture 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232165" y="1176883"/>
            <a:ext cx="5824092" cy="3992835"/>
          </a:xfrm>
          <a:prstGeom prst="rect">
            <a:avLst/>
          </a:prstGeom>
        </p:spPr>
      </p:pic>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43586" y="1728464"/>
            <a:ext cx="5957910" cy="4084577"/>
          </a:xfrm>
          <a:prstGeom prst="rect">
            <a:avLst/>
          </a:prstGeom>
        </p:spPr>
      </p:pic>
      <p:sp>
        <p:nvSpPr>
          <p:cNvPr id="26" name="Title 1"/>
          <p:cNvSpPr txBox="1">
            <a:spLocks/>
          </p:cNvSpPr>
          <p:nvPr/>
        </p:nvSpPr>
        <p:spPr bwMode="auto">
          <a:xfrm>
            <a:off x="967232" y="304800"/>
            <a:ext cx="3514826"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lvl1pPr algn="l" defTabSz="952500" rtl="0" eaLnBrk="1" fontAlgn="base" hangingPunct="1">
              <a:spcBef>
                <a:spcPct val="0"/>
              </a:spcBef>
              <a:spcAft>
                <a:spcPct val="0"/>
              </a:spcAft>
              <a:defRPr sz="3200">
                <a:solidFill>
                  <a:schemeClr val="accent1"/>
                </a:solidFill>
                <a:latin typeface="HelveticaNeueLT Pro 45 Lt"/>
                <a:ea typeface="ＭＳ Ｐゴシック" charset="0"/>
                <a:cs typeface="HelveticaNeueLT Pro 45 Lt"/>
              </a:defRPr>
            </a:lvl1pPr>
            <a:lvl2pPr algn="l" defTabSz="952500" rtl="0" eaLnBrk="1" fontAlgn="base" hangingPunct="1">
              <a:spcBef>
                <a:spcPct val="0"/>
              </a:spcBef>
              <a:spcAft>
                <a:spcPct val="0"/>
              </a:spcAft>
              <a:defRPr sz="3200">
                <a:solidFill>
                  <a:schemeClr val="accent1"/>
                </a:solidFill>
                <a:latin typeface="HelveticaNeueLT Pro 45 Lt" charset="0"/>
                <a:ea typeface="ＭＳ Ｐゴシック" charset="0"/>
                <a:cs typeface="HelveticaNeueLT Pro 45 Lt" charset="0"/>
              </a:defRPr>
            </a:lvl2pPr>
            <a:lvl3pPr algn="l" defTabSz="952500" rtl="0" eaLnBrk="1" fontAlgn="base" hangingPunct="1">
              <a:spcBef>
                <a:spcPct val="0"/>
              </a:spcBef>
              <a:spcAft>
                <a:spcPct val="0"/>
              </a:spcAft>
              <a:defRPr sz="3200">
                <a:solidFill>
                  <a:schemeClr val="accent1"/>
                </a:solidFill>
                <a:latin typeface="HelveticaNeueLT Pro 45 Lt" charset="0"/>
                <a:ea typeface="ＭＳ Ｐゴシック" charset="0"/>
                <a:cs typeface="HelveticaNeueLT Pro 45 Lt" charset="0"/>
              </a:defRPr>
            </a:lvl3pPr>
            <a:lvl4pPr algn="l" defTabSz="952500" rtl="0" eaLnBrk="1" fontAlgn="base" hangingPunct="1">
              <a:spcBef>
                <a:spcPct val="0"/>
              </a:spcBef>
              <a:spcAft>
                <a:spcPct val="0"/>
              </a:spcAft>
              <a:defRPr sz="3200">
                <a:solidFill>
                  <a:schemeClr val="accent1"/>
                </a:solidFill>
                <a:latin typeface="HelveticaNeueLT Pro 45 Lt" charset="0"/>
                <a:ea typeface="ＭＳ Ｐゴシック" charset="0"/>
                <a:cs typeface="HelveticaNeueLT Pro 45 Lt" charset="0"/>
              </a:defRPr>
            </a:lvl4pPr>
            <a:lvl5pPr algn="l" defTabSz="952500" rtl="0" eaLnBrk="1" fontAlgn="base" hangingPunct="1">
              <a:spcBef>
                <a:spcPct val="0"/>
              </a:spcBef>
              <a:spcAft>
                <a:spcPct val="0"/>
              </a:spcAft>
              <a:defRPr sz="3200">
                <a:solidFill>
                  <a:schemeClr val="accent1"/>
                </a:solidFill>
                <a:latin typeface="HelveticaNeueLT Pro 45 Lt" charset="0"/>
                <a:ea typeface="ＭＳ Ｐゴシック" charset="0"/>
                <a:cs typeface="HelveticaNeueLT Pro 45 Lt" charset="0"/>
              </a:defRPr>
            </a:lvl5pPr>
            <a:lvl6pPr marL="220599" algn="l" defTabSz="955894" rtl="0" eaLnBrk="1" fontAlgn="base" hangingPunct="1">
              <a:spcBef>
                <a:spcPct val="0"/>
              </a:spcBef>
              <a:spcAft>
                <a:spcPct val="0"/>
              </a:spcAft>
              <a:defRPr sz="3300">
                <a:solidFill>
                  <a:schemeClr val="accent1"/>
                </a:solidFill>
                <a:latin typeface="Arial" charset="0"/>
              </a:defRPr>
            </a:lvl6pPr>
            <a:lvl7pPr marL="441176" algn="l" defTabSz="955894" rtl="0" eaLnBrk="1" fontAlgn="base" hangingPunct="1">
              <a:spcBef>
                <a:spcPct val="0"/>
              </a:spcBef>
              <a:spcAft>
                <a:spcPct val="0"/>
              </a:spcAft>
              <a:defRPr sz="3300">
                <a:solidFill>
                  <a:schemeClr val="accent1"/>
                </a:solidFill>
                <a:latin typeface="Arial" charset="0"/>
              </a:defRPr>
            </a:lvl7pPr>
            <a:lvl8pPr marL="661770" algn="l" defTabSz="955894" rtl="0" eaLnBrk="1" fontAlgn="base" hangingPunct="1">
              <a:spcBef>
                <a:spcPct val="0"/>
              </a:spcBef>
              <a:spcAft>
                <a:spcPct val="0"/>
              </a:spcAft>
              <a:defRPr sz="3300">
                <a:solidFill>
                  <a:schemeClr val="accent1"/>
                </a:solidFill>
                <a:latin typeface="Arial" charset="0"/>
              </a:defRPr>
            </a:lvl8pPr>
            <a:lvl9pPr marL="882370" algn="l" defTabSz="955894" rtl="0" eaLnBrk="1" fontAlgn="base" hangingPunct="1">
              <a:spcBef>
                <a:spcPct val="0"/>
              </a:spcBef>
              <a:spcAft>
                <a:spcPct val="0"/>
              </a:spcAft>
              <a:defRPr sz="3300">
                <a:solidFill>
                  <a:schemeClr val="accent1"/>
                </a:solidFill>
                <a:latin typeface="Arial" charset="0"/>
              </a:defRPr>
            </a:lvl9pPr>
          </a:lstStyle>
          <a:p>
            <a:r>
              <a:rPr lang="en-US" kern="0">
                <a:latin typeface="Helvetica Neue" charset="0"/>
                <a:ea typeface="Helvetica Neue" charset="0"/>
                <a:cs typeface="Helvetica Neue" charset="0"/>
              </a:rPr>
              <a:t>Interaction dataset</a:t>
            </a:r>
            <a:endParaRPr lang="en-US" kern="0" dirty="0">
              <a:latin typeface="Helvetica Neue" charset="0"/>
              <a:ea typeface="Helvetica Neue" charset="0"/>
              <a:cs typeface="Helvetica Neue" charset="0"/>
            </a:endParaRPr>
          </a:p>
        </p:txBody>
      </p:sp>
      <p:sp>
        <p:nvSpPr>
          <p:cNvPr id="30" name="Oval 29"/>
          <p:cNvSpPr/>
          <p:nvPr/>
        </p:nvSpPr>
        <p:spPr>
          <a:xfrm>
            <a:off x="163022" y="231648"/>
            <a:ext cx="663035" cy="663035"/>
          </a:xfrm>
          <a:prstGeom prst="ellipse">
            <a:avLst/>
          </a:prstGeom>
          <a:solidFill>
            <a:srgbClr val="F79646"/>
          </a:solidFill>
          <a:ln w="25400" cap="flat" cmpd="sng" algn="ctr">
            <a:solidFill>
              <a:srgbClr val="F79646">
                <a:shade val="50000"/>
              </a:srgbClr>
            </a:solidFill>
            <a:prstDash val="solid"/>
          </a:ln>
          <a:effectLst/>
        </p:spPr>
        <p:txBody>
          <a:bodyPr rtlCol="0" anchor="ctr"/>
          <a:lstStyle/>
          <a:p>
            <a:pPr marL="0" marR="0" lvl="0" indent="0" algn="ctr" defTabSz="2088170" eaLnBrk="1" fontAlgn="auto" latinLnBrk="0" hangingPunct="1">
              <a:lnSpc>
                <a:spcPct val="100000"/>
              </a:lnSpc>
              <a:spcBef>
                <a:spcPts val="0"/>
              </a:spcBef>
              <a:spcAft>
                <a:spcPts val="0"/>
              </a:spcAft>
              <a:buClrTx/>
              <a:buSzTx/>
              <a:buFontTx/>
              <a:buNone/>
              <a:tabLst/>
              <a:defRPr/>
            </a:pPr>
            <a:r>
              <a:rPr kumimoji="0" lang="en-US" sz="5400" b="0" i="0" u="none" strike="noStrike" kern="0" cap="none" spc="0" normalizeH="0" baseline="0" noProof="0" dirty="0">
                <a:ln>
                  <a:noFill/>
                </a:ln>
                <a:solidFill>
                  <a:prstClr val="white"/>
                </a:solidFill>
                <a:effectLst/>
                <a:uLnTx/>
                <a:uFillTx/>
                <a:latin typeface="Calibri"/>
                <a:ea typeface=""/>
                <a:cs typeface=""/>
              </a:rPr>
              <a:t>1</a:t>
            </a:r>
          </a:p>
        </p:txBody>
      </p:sp>
    </p:spTree>
    <p:extLst>
      <p:ext uri="{BB962C8B-B14F-4D97-AF65-F5344CB8AC3E}">
        <p14:creationId xmlns:p14="http://schemas.microsoft.com/office/powerpoint/2010/main" val="1194009507"/>
      </p:ext>
    </p:extLst>
  </p:cSld>
  <p:clrMapOvr>
    <a:masterClrMapping/>
  </p:clrMapOvr>
  <p:transition>
    <p:cut/>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8464" y="299283"/>
            <a:ext cx="10871200" cy="762000"/>
          </a:xfrm>
        </p:spPr>
        <p:txBody>
          <a:bodyPr/>
          <a:lstStyle/>
          <a:p>
            <a:r>
              <a:rPr lang="en-US" dirty="0">
                <a:latin typeface="Helvetica Neue" charset="0"/>
                <a:ea typeface="Helvetica Neue" charset="0"/>
                <a:cs typeface="Helvetica Neue" charset="0"/>
              </a:rPr>
              <a:t>Viral-interacting proteins appears as hubs: study bias</a:t>
            </a:r>
          </a:p>
        </p:txBody>
      </p:sp>
      <p:pic>
        <p:nvPicPr>
          <p:cNvPr id="7" name="Picture 6"/>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170176" y="1106714"/>
            <a:ext cx="1840992" cy="4644571"/>
          </a:xfrm>
          <a:prstGeom prst="rect">
            <a:avLst/>
          </a:prstGeom>
        </p:spPr>
      </p:pic>
      <p:pic>
        <p:nvPicPr>
          <p:cNvPr id="8" name="Picture 7"/>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9491472" y="1113389"/>
            <a:ext cx="2676144" cy="4644571"/>
          </a:xfrm>
          <a:prstGeom prst="rect">
            <a:avLst/>
          </a:prstGeom>
        </p:spPr>
      </p:pic>
      <p:pic>
        <p:nvPicPr>
          <p:cNvPr id="9" name="Picture 8"/>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0" y="1106714"/>
            <a:ext cx="341376" cy="4644571"/>
          </a:xfrm>
          <a:prstGeom prst="rect">
            <a:avLst/>
          </a:prstGeom>
        </p:spPr>
      </p:pic>
      <p:grpSp>
        <p:nvGrpSpPr>
          <p:cNvPr id="3" name="Group 2"/>
          <p:cNvGrpSpPr/>
          <p:nvPr/>
        </p:nvGrpSpPr>
        <p:grpSpPr>
          <a:xfrm>
            <a:off x="6096" y="1110052"/>
            <a:ext cx="7699248" cy="4644571"/>
            <a:chOff x="6096" y="1110052"/>
            <a:chExt cx="7699248" cy="4644571"/>
          </a:xfrm>
        </p:grpSpPr>
        <p:pic>
          <p:nvPicPr>
            <p:cNvPr id="10" name="Picture 9"/>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6096" y="1110052"/>
              <a:ext cx="2164080" cy="4644571"/>
            </a:xfrm>
            <a:prstGeom prst="rect">
              <a:avLst/>
            </a:prstGeom>
          </p:spPr>
        </p:pic>
        <p:pic>
          <p:nvPicPr>
            <p:cNvPr id="11" name="Picture 10"/>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5852160" y="1110052"/>
              <a:ext cx="1853184" cy="4644571"/>
            </a:xfrm>
            <a:prstGeom prst="rect">
              <a:avLst/>
            </a:prstGeom>
          </p:spPr>
        </p:pic>
      </p:grpSp>
      <p:grpSp>
        <p:nvGrpSpPr>
          <p:cNvPr id="15" name="Group 14"/>
          <p:cNvGrpSpPr/>
          <p:nvPr/>
        </p:nvGrpSpPr>
        <p:grpSpPr>
          <a:xfrm>
            <a:off x="4011168" y="1110052"/>
            <a:ext cx="5492496" cy="4647909"/>
            <a:chOff x="4011168" y="1110052"/>
            <a:chExt cx="5492496" cy="4647909"/>
          </a:xfrm>
        </p:grpSpPr>
        <p:pic>
          <p:nvPicPr>
            <p:cNvPr id="12" name="Picture 11"/>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4011168" y="1110052"/>
              <a:ext cx="1840992" cy="4644571"/>
            </a:xfrm>
            <a:prstGeom prst="rect">
              <a:avLst/>
            </a:prstGeom>
          </p:spPr>
        </p:pic>
        <p:pic>
          <p:nvPicPr>
            <p:cNvPr id="14" name="Picture 13"/>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7637789" y="1113390"/>
              <a:ext cx="1865875" cy="4644571"/>
            </a:xfrm>
            <a:prstGeom prst="rect">
              <a:avLst/>
            </a:prstGeom>
          </p:spPr>
        </p:pic>
      </p:grpSp>
      <p:pic>
        <p:nvPicPr>
          <p:cNvPr id="13" name="Picture 12"/>
          <p:cNvPicPr>
            <a:picLocks noChangeAspect="1"/>
          </p:cNvPicPr>
          <p:nvPr/>
        </p:nvPicPr>
        <p:blipFill rotWithShape="1">
          <a:blip r:embed="rId9" cstate="screen">
            <a:extLst>
              <a:ext uri="{28A0092B-C50C-407E-A947-70E740481C1C}">
                <a14:useLocalDpi xmlns:a14="http://schemas.microsoft.com/office/drawing/2010/main"/>
              </a:ext>
            </a:extLst>
          </a:blip>
          <a:srcRect r="-840" b="-6175"/>
          <a:stretch/>
        </p:blipFill>
        <p:spPr>
          <a:xfrm>
            <a:off x="115325" y="5559132"/>
            <a:ext cx="12192000" cy="210021"/>
          </a:xfrm>
          <a:prstGeom prst="rect">
            <a:avLst/>
          </a:prstGeom>
        </p:spPr>
      </p:pic>
      <p:sp>
        <p:nvSpPr>
          <p:cNvPr id="17" name="Oval 16"/>
          <p:cNvSpPr/>
          <p:nvPr/>
        </p:nvSpPr>
        <p:spPr>
          <a:xfrm>
            <a:off x="163022" y="231648"/>
            <a:ext cx="663035" cy="663035"/>
          </a:xfrm>
          <a:prstGeom prst="ellipse">
            <a:avLst/>
          </a:prstGeom>
          <a:solidFill>
            <a:srgbClr val="F79646"/>
          </a:solidFill>
          <a:ln w="25400" cap="flat" cmpd="sng" algn="ctr">
            <a:solidFill>
              <a:srgbClr val="F79646">
                <a:shade val="50000"/>
              </a:srgbClr>
            </a:solidFill>
            <a:prstDash val="solid"/>
          </a:ln>
          <a:effectLst/>
        </p:spPr>
        <p:txBody>
          <a:bodyPr rtlCol="0" anchor="ctr"/>
          <a:lstStyle/>
          <a:p>
            <a:pPr marL="0" marR="0" lvl="0" indent="0" algn="ctr" defTabSz="2088170" eaLnBrk="1" fontAlgn="auto" latinLnBrk="0" hangingPunct="1">
              <a:lnSpc>
                <a:spcPct val="100000"/>
              </a:lnSpc>
              <a:spcBef>
                <a:spcPts val="0"/>
              </a:spcBef>
              <a:spcAft>
                <a:spcPts val="0"/>
              </a:spcAft>
              <a:buClrTx/>
              <a:buSzTx/>
              <a:buFontTx/>
              <a:buNone/>
              <a:tabLst/>
              <a:defRPr/>
            </a:pPr>
            <a:r>
              <a:rPr kumimoji="0" lang="en-US" sz="5400" b="0" i="0" u="none" strike="noStrike" kern="0" cap="none" spc="0" normalizeH="0" baseline="0" noProof="0" dirty="0">
                <a:ln>
                  <a:noFill/>
                </a:ln>
                <a:solidFill>
                  <a:prstClr val="white"/>
                </a:solidFill>
                <a:effectLst/>
                <a:uLnTx/>
                <a:uFillTx/>
                <a:latin typeface="Calibri"/>
                <a:ea typeface=""/>
                <a:cs typeface=""/>
              </a:rPr>
              <a:t>1</a:t>
            </a:r>
          </a:p>
        </p:txBody>
      </p:sp>
    </p:spTree>
    <p:extLst>
      <p:ext uri="{BB962C8B-B14F-4D97-AF65-F5344CB8AC3E}">
        <p14:creationId xmlns:p14="http://schemas.microsoft.com/office/powerpoint/2010/main" val="1049421791"/>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EMBL-EBI_slide_template_July_2015">
  <a:themeElements>
    <a:clrScheme name="">
      <a:dk1>
        <a:srgbClr val="000000"/>
      </a:dk1>
      <a:lt1>
        <a:srgbClr val="FFFFFF"/>
      </a:lt1>
      <a:dk2>
        <a:srgbClr val="007E82"/>
      </a:dk2>
      <a:lt2>
        <a:srgbClr val="7D7D7D"/>
      </a:lt2>
      <a:accent1>
        <a:srgbClr val="72AD46"/>
      </a:accent1>
      <a:accent2>
        <a:srgbClr val="DF001A"/>
      </a:accent2>
      <a:accent3>
        <a:srgbClr val="FFFFFF"/>
      </a:accent3>
      <a:accent4>
        <a:srgbClr val="000000"/>
      </a:accent4>
      <a:accent5>
        <a:srgbClr val="BCD3B0"/>
      </a:accent5>
      <a:accent6>
        <a:srgbClr val="CA0016"/>
      </a:accent6>
      <a:hlink>
        <a:srgbClr val="007E82"/>
      </a:hlink>
      <a:folHlink>
        <a:srgbClr val="72AD46"/>
      </a:folHlink>
    </a:clrScheme>
    <a:fontScheme name="Leere Prä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1981200" rtl="0" eaLnBrk="0" fontAlgn="base" latinLnBrk="0" hangingPunct="0">
          <a:lnSpc>
            <a:spcPct val="100000"/>
          </a:lnSpc>
          <a:spcBef>
            <a:spcPct val="0"/>
          </a:spcBef>
          <a:spcAft>
            <a:spcPct val="0"/>
          </a:spcAft>
          <a:buClrTx/>
          <a:buSzTx/>
          <a:buFontTx/>
          <a:buNone/>
          <a:tabLst/>
          <a:defRPr kumimoji="0" lang="de-DE" sz="52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1981200" rtl="0" eaLnBrk="0" fontAlgn="base" latinLnBrk="0" hangingPunct="0">
          <a:lnSpc>
            <a:spcPct val="100000"/>
          </a:lnSpc>
          <a:spcBef>
            <a:spcPct val="0"/>
          </a:spcBef>
          <a:spcAft>
            <a:spcPct val="0"/>
          </a:spcAft>
          <a:buClrTx/>
          <a:buSzTx/>
          <a:buFontTx/>
          <a:buNone/>
          <a:tabLst/>
          <a:defRPr kumimoji="0" lang="de-DE" sz="5200" b="0" i="0" u="none" strike="noStrike" cap="none" normalizeH="0" baseline="0" smtClean="0">
            <a:ln>
              <a:noFill/>
            </a:ln>
            <a:solidFill>
              <a:schemeClr val="tx1"/>
            </a:solidFill>
            <a:effectLst/>
            <a:latin typeface="Arial" charset="0"/>
          </a:defRPr>
        </a:defPPr>
      </a:lstStyle>
    </a:lnDef>
  </a:objectDefaults>
  <a:extraClrSchemeLst>
    <a:extraClrScheme>
      <a:clrScheme name="Leere Präsentation 1">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Leere Präsentation 2">
        <a:dk1>
          <a:srgbClr val="000000"/>
        </a:dk1>
        <a:lt1>
          <a:srgbClr val="DCDCDC"/>
        </a:lt1>
        <a:dk2>
          <a:srgbClr val="007E82"/>
        </a:dk2>
        <a:lt2>
          <a:srgbClr val="7D7D7D"/>
        </a:lt2>
        <a:accent1>
          <a:srgbClr val="72AD46"/>
        </a:accent1>
        <a:accent2>
          <a:srgbClr val="DF001A"/>
        </a:accent2>
        <a:accent3>
          <a:srgbClr val="EBEBEB"/>
        </a:accent3>
        <a:accent4>
          <a:srgbClr val="000000"/>
        </a:accent4>
        <a:accent5>
          <a:srgbClr val="BCD3B0"/>
        </a:accent5>
        <a:accent6>
          <a:srgbClr val="CA0016"/>
        </a:accent6>
        <a:hlink>
          <a:srgbClr val="007E82"/>
        </a:hlink>
        <a:folHlink>
          <a:srgbClr val="72AD4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EMBL-EBI_slide_template_widescreen_2017" id="{55DECE42-137A-B64C-8FE9-A201FE90C3FF}" vid="{5C6ED9C1-695C-A049-8DEA-21EFD7BDF6B0}"/>
    </a:ext>
  </a:extLst>
</a:theme>
</file>

<file path=ppt/theme/theme2.xml><?xml version="1.0" encoding="utf-8"?>
<a:theme xmlns:a="http://schemas.openxmlformats.org/drawingml/2006/main" name="1_Leere Präsentation">
  <a:themeElements>
    <a:clrScheme name="">
      <a:dk1>
        <a:srgbClr val="000000"/>
      </a:dk1>
      <a:lt1>
        <a:srgbClr val="FFFFFF"/>
      </a:lt1>
      <a:dk2>
        <a:srgbClr val="007E82"/>
      </a:dk2>
      <a:lt2>
        <a:srgbClr val="7D7D7D"/>
      </a:lt2>
      <a:accent1>
        <a:srgbClr val="72AD46"/>
      </a:accent1>
      <a:accent2>
        <a:srgbClr val="DF001A"/>
      </a:accent2>
      <a:accent3>
        <a:srgbClr val="FFFFFF"/>
      </a:accent3>
      <a:accent4>
        <a:srgbClr val="000000"/>
      </a:accent4>
      <a:accent5>
        <a:srgbClr val="BCD3B0"/>
      </a:accent5>
      <a:accent6>
        <a:srgbClr val="CA0016"/>
      </a:accent6>
      <a:hlink>
        <a:srgbClr val="007E82"/>
      </a:hlink>
      <a:folHlink>
        <a:srgbClr val="72AD46"/>
      </a:folHlink>
    </a:clrScheme>
    <a:fontScheme name="Leere Prä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1981200" rtl="0" eaLnBrk="0" fontAlgn="base" latinLnBrk="0" hangingPunct="0">
          <a:lnSpc>
            <a:spcPct val="100000"/>
          </a:lnSpc>
          <a:spcBef>
            <a:spcPct val="0"/>
          </a:spcBef>
          <a:spcAft>
            <a:spcPct val="0"/>
          </a:spcAft>
          <a:buClrTx/>
          <a:buSzTx/>
          <a:buFontTx/>
          <a:buNone/>
          <a:tabLst/>
          <a:defRPr kumimoji="0" lang="de-DE" sz="52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1981200" rtl="0" eaLnBrk="0" fontAlgn="base" latinLnBrk="0" hangingPunct="0">
          <a:lnSpc>
            <a:spcPct val="100000"/>
          </a:lnSpc>
          <a:spcBef>
            <a:spcPct val="0"/>
          </a:spcBef>
          <a:spcAft>
            <a:spcPct val="0"/>
          </a:spcAft>
          <a:buClrTx/>
          <a:buSzTx/>
          <a:buFontTx/>
          <a:buNone/>
          <a:tabLst/>
          <a:defRPr kumimoji="0" lang="de-DE" sz="5200" b="0" i="0" u="none" strike="noStrike" cap="none" normalizeH="0" baseline="0" smtClean="0">
            <a:ln>
              <a:noFill/>
            </a:ln>
            <a:solidFill>
              <a:schemeClr val="tx1"/>
            </a:solidFill>
            <a:effectLst/>
            <a:latin typeface="Arial" charset="0"/>
          </a:defRPr>
        </a:defPPr>
      </a:lstStyle>
    </a:lnDef>
  </a:objectDefaults>
  <a:extraClrSchemeLst>
    <a:extraClrScheme>
      <a:clrScheme name="Leere Präsentation 1">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Leere Präsentation 2">
        <a:dk1>
          <a:srgbClr val="000000"/>
        </a:dk1>
        <a:lt1>
          <a:srgbClr val="DCDCDC"/>
        </a:lt1>
        <a:dk2>
          <a:srgbClr val="007E82"/>
        </a:dk2>
        <a:lt2>
          <a:srgbClr val="7D7D7D"/>
        </a:lt2>
        <a:accent1>
          <a:srgbClr val="72AD46"/>
        </a:accent1>
        <a:accent2>
          <a:srgbClr val="DF001A"/>
        </a:accent2>
        <a:accent3>
          <a:srgbClr val="EBEBEB"/>
        </a:accent3>
        <a:accent4>
          <a:srgbClr val="000000"/>
        </a:accent4>
        <a:accent5>
          <a:srgbClr val="BCD3B0"/>
        </a:accent5>
        <a:accent6>
          <a:srgbClr val="CA0016"/>
        </a:accent6>
        <a:hlink>
          <a:srgbClr val="007E82"/>
        </a:hlink>
        <a:folHlink>
          <a:srgbClr val="72AD4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EMBL-EBI_slide_template_widescreen_2017" id="{55DECE42-137A-B64C-8FE9-A201FE90C3FF}" vid="{E2383BB3-883D-CA46-8288-92E9C5732C99}"/>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EMBL-EBI_slide_template_widescreen_2017</Template>
  <TotalTime>8606</TotalTime>
  <Words>1157</Words>
  <Application>Microsoft Macintosh PowerPoint</Application>
  <PresentationFormat>Widescreen</PresentationFormat>
  <Paragraphs>248</Paragraphs>
  <Slides>27</Slides>
  <Notes>9</Notes>
  <HiddenSlides>5</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27</vt:i4>
      </vt:variant>
    </vt:vector>
  </HeadingPairs>
  <TitlesOfParts>
    <vt:vector size="36" baseType="lpstr">
      <vt:lpstr>ＭＳ Ｐゴシック</vt:lpstr>
      <vt:lpstr>Arial</vt:lpstr>
      <vt:lpstr>Calibri</vt:lpstr>
      <vt:lpstr>Helvetica Neue</vt:lpstr>
      <vt:lpstr>HelveticaNeueLT Pro 35 Th</vt:lpstr>
      <vt:lpstr>HelveticaNeueLT Pro 45 Lt</vt:lpstr>
      <vt:lpstr>Times</vt:lpstr>
      <vt:lpstr>EMBL-EBI_slide_template_July_2015</vt:lpstr>
      <vt:lpstr>1_Leere Präsentation</vt:lpstr>
      <vt:lpstr>Identifying novel functional linear motifs using host-viral protein interactions and the principle of convergent evolution</vt:lpstr>
      <vt:lpstr>Overview</vt:lpstr>
      <vt:lpstr>PowerPoint Presentation</vt:lpstr>
      <vt:lpstr>PowerPoint Presentation</vt:lpstr>
      <vt:lpstr>Interaction dataset</vt:lpstr>
      <vt:lpstr>PowerPoint Presentation</vt:lpstr>
      <vt:lpstr>Interaction dataset</vt:lpstr>
      <vt:lpstr>PowerPoint Presentation</vt:lpstr>
      <vt:lpstr>Viral-interacting proteins appears as hubs: study bias</vt:lpstr>
      <vt:lpstr>Predicting known domains</vt:lpstr>
      <vt:lpstr>Predicting known domains</vt:lpstr>
      <vt:lpstr>Identifying domains likely to mediate interaction</vt:lpstr>
      <vt:lpstr>Estimating which domains are enriched</vt:lpstr>
      <vt:lpstr>Estimating which domains are enriched</vt:lpstr>
      <vt:lpstr>Estimating which domains are enriched</vt:lpstr>
      <vt:lpstr>Estimating which domains are enriched</vt:lpstr>
      <vt:lpstr>Protein kinases and Zinc-finger proteins also identify domains enriched in ELM domains</vt:lpstr>
      <vt:lpstr>Motif search setup</vt:lpstr>
      <vt:lpstr>Evaluating performance</vt:lpstr>
      <vt:lpstr>PowerPoint Presentation</vt:lpstr>
      <vt:lpstr>Other linear motifs: targeting signals, docking, cleavage sites and degrons</vt:lpstr>
      <vt:lpstr>Other linear motifs: targeting signals, docking, cleavage sites and degrons</vt:lpstr>
      <vt:lpstr>Linear motif search results</vt:lpstr>
      <vt:lpstr>PowerPoint Presentation</vt:lpstr>
      <vt:lpstr>PowerPoint Presentation</vt:lpstr>
      <vt:lpstr>Next steps</vt:lpstr>
      <vt:lpstr>Thank you for attention</vt:lpstr>
    </vt:vector>
  </TitlesOfParts>
  <Manager/>
  <Company/>
  <LinksUpToDate>false</LinksUpToDate>
  <SharedDoc>false</SharedDoc>
  <HyperlinkBase/>
  <HyperlinksChanged>false</HyperlinksChanged>
  <AppVersion>16.0012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Vitalii Kleshchevnikov</dc:creator>
  <cp:keywords/>
  <dc:description/>
  <cp:lastModifiedBy>Vitalii Kleshchevnikov</cp:lastModifiedBy>
  <cp:revision>82</cp:revision>
  <dcterms:created xsi:type="dcterms:W3CDTF">2017-10-24T15:06:06Z</dcterms:created>
  <dcterms:modified xsi:type="dcterms:W3CDTF">2018-04-27T20:44:34Z</dcterms:modified>
  <cp:category/>
</cp:coreProperties>
</file>